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8" r:id="rId3"/>
    <p:sldId id="257" r:id="rId4"/>
    <p:sldId id="270" r:id="rId5"/>
    <p:sldId id="264" r:id="rId6"/>
    <p:sldId id="260" r:id="rId7"/>
    <p:sldId id="261" r:id="rId8"/>
    <p:sldId id="263" r:id="rId9"/>
    <p:sldId id="262" r:id="rId10"/>
    <p:sldId id="266" r:id="rId11"/>
    <p:sldId id="265" r:id="rId12"/>
    <p:sldId id="267" r:id="rId13"/>
    <p:sldId id="268" r:id="rId14"/>
    <p:sldId id="271" r:id="rId15"/>
    <p:sldId id="272" r:id="rId16"/>
    <p:sldId id="273" r:id="rId17"/>
    <p:sldId id="274" r:id="rId18"/>
    <p:sldId id="277" r:id="rId19"/>
    <p:sldId id="275" r:id="rId20"/>
    <p:sldId id="276" r:id="rId21"/>
    <p:sldId id="278" r:id="rId22"/>
    <p:sldId id="280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90" r:id="rId32"/>
    <p:sldId id="289" r:id="rId33"/>
    <p:sldId id="292" r:id="rId34"/>
    <p:sldId id="293" r:id="rId35"/>
    <p:sldId id="291" r:id="rId36"/>
    <p:sldId id="294" r:id="rId37"/>
    <p:sldId id="295" r:id="rId38"/>
    <p:sldId id="296" r:id="rId39"/>
    <p:sldId id="29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453F66-E2A4-830A-B285-ECFF3891B288}" v="856" dt="2024-11-19T04:01:21.911"/>
    <p1510:client id="{F79263BD-CEF1-1AD0-3621-5CEECE8EC86D}" v="1059" dt="2024-11-19T05:23:49.3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24058-CB82-4512-B810-09FFF62C9ECB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7AF0A2CB-9B5C-4DB6-A1BA-3C0AAA655F20}">
      <dgm:prSet/>
      <dgm:spPr/>
      <dgm:t>
        <a:bodyPr/>
        <a:lstStyle/>
        <a:p>
          <a:r>
            <a:rPr lang="en-US" dirty="0"/>
            <a:t>Shared Music Taste </a:t>
          </a:r>
          <a:r>
            <a:rPr lang="en-US" dirty="0" err="1"/>
            <a:t>este</a:t>
          </a:r>
          <a:r>
            <a:rPr lang="en-US" dirty="0"/>
            <a:t> o </a:t>
          </a:r>
          <a:r>
            <a:rPr lang="en-US" dirty="0" err="1"/>
            <a:t>aplicație</a:t>
          </a:r>
          <a:r>
            <a:rPr lang="en-US" dirty="0"/>
            <a:t> web care </a:t>
          </a:r>
          <a:r>
            <a:rPr lang="en-US" dirty="0" err="1"/>
            <a:t>facilitează</a:t>
          </a:r>
          <a:r>
            <a:rPr lang="en-US" dirty="0"/>
            <a:t> </a:t>
          </a:r>
          <a:r>
            <a:rPr lang="en-US" dirty="0" err="1"/>
            <a:t>recomandarea</a:t>
          </a:r>
          <a:r>
            <a:rPr lang="en-US" dirty="0"/>
            <a:t> </a:t>
          </a:r>
          <a:r>
            <a:rPr lang="en-US" dirty="0" err="1"/>
            <a:t>personalizată</a:t>
          </a:r>
          <a:r>
            <a:rPr lang="en-US" dirty="0"/>
            <a:t> de </a:t>
          </a:r>
          <a:r>
            <a:rPr lang="en-US" dirty="0" err="1"/>
            <a:t>albume</a:t>
          </a:r>
          <a:r>
            <a:rPr lang="en-US" dirty="0"/>
            <a:t> </a:t>
          </a:r>
          <a:r>
            <a:rPr lang="en-US" dirty="0" err="1"/>
            <a:t>muzicale</a:t>
          </a:r>
          <a:r>
            <a:rPr lang="en-US" dirty="0"/>
            <a:t> </a:t>
          </a:r>
          <a:r>
            <a:rPr lang="en-US" dirty="0" err="1"/>
            <a:t>utilizând</a:t>
          </a:r>
          <a:r>
            <a:rPr lang="en-US" dirty="0"/>
            <a:t> </a:t>
          </a:r>
          <a:r>
            <a:rPr lang="en-US" dirty="0" err="1"/>
            <a:t>inteligența</a:t>
          </a:r>
          <a:r>
            <a:rPr lang="en-US" dirty="0"/>
            <a:t> </a:t>
          </a:r>
          <a:r>
            <a:rPr lang="en-US" dirty="0" err="1"/>
            <a:t>artificială</a:t>
          </a:r>
          <a:r>
            <a:rPr lang="en-US" dirty="0"/>
            <a:t>.</a:t>
          </a:r>
        </a:p>
      </dgm:t>
    </dgm:pt>
    <dgm:pt modelId="{F48C0EF0-0FB9-4E64-AED6-E08FB95F2BE9}" type="parTrans" cxnId="{7AC04B74-F3DD-481C-8C43-FAA907326F18}">
      <dgm:prSet/>
      <dgm:spPr/>
      <dgm:t>
        <a:bodyPr/>
        <a:lstStyle/>
        <a:p>
          <a:endParaRPr lang="en-US"/>
        </a:p>
      </dgm:t>
    </dgm:pt>
    <dgm:pt modelId="{C3A013A5-5759-46B7-ABA1-2AE408B4FA92}" type="sibTrans" cxnId="{7AC04B74-F3DD-481C-8C43-FAA907326F18}">
      <dgm:prSet/>
      <dgm:spPr/>
      <dgm:t>
        <a:bodyPr/>
        <a:lstStyle/>
        <a:p>
          <a:endParaRPr lang="en-US"/>
        </a:p>
      </dgm:t>
    </dgm:pt>
    <dgm:pt modelId="{0A512CEB-6FC3-4F60-892E-DE903FED7D4C}">
      <dgm:prSet phldr="0"/>
      <dgm:spPr/>
      <dgm:t>
        <a:bodyPr/>
        <a:lstStyle/>
        <a:p>
          <a:pPr rtl="0"/>
          <a:r>
            <a:rPr lang="en-US" dirty="0">
              <a:latin typeface="Arial" panose="020B0604020202020204"/>
            </a:rPr>
            <a:t>De </a:t>
          </a:r>
          <a:r>
            <a:rPr lang="en-US" dirty="0" err="1">
              <a:latin typeface="Arial" panose="020B0604020202020204"/>
            </a:rPr>
            <a:t>asemenea</a:t>
          </a:r>
          <a:r>
            <a:rPr lang="en-US" dirty="0">
              <a:latin typeface="Arial" panose="020B0604020202020204"/>
            </a:rPr>
            <a:t>, </a:t>
          </a:r>
          <a:r>
            <a:rPr lang="en-US" dirty="0" err="1">
              <a:latin typeface="Arial" panose="020B0604020202020204"/>
            </a:rPr>
            <a:t>utilizatorii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isi</a:t>
          </a:r>
          <a:r>
            <a:rPr lang="en-US" dirty="0">
              <a:latin typeface="Arial" panose="020B0604020202020204"/>
            </a:rPr>
            <a:t> pot </a:t>
          </a:r>
          <a:r>
            <a:rPr lang="en-US" dirty="0" err="1">
              <a:latin typeface="Arial" panose="020B0604020202020204"/>
            </a:rPr>
            <a:t>recomanda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unul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altuia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albume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prin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intermediul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unui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sistem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postari</a:t>
          </a:r>
          <a:r>
            <a:rPr lang="en-US" dirty="0">
              <a:latin typeface="Arial" panose="020B0604020202020204"/>
            </a:rPr>
            <a:t>, </a:t>
          </a:r>
          <a:r>
            <a:rPr lang="en-US" dirty="0" err="1">
              <a:latin typeface="Arial" panose="020B0604020202020204"/>
            </a:rPr>
            <a:t>si</a:t>
          </a:r>
          <a:r>
            <a:rPr lang="en-US" dirty="0">
              <a:latin typeface="Arial" panose="020B0604020202020204"/>
            </a:rPr>
            <a:t> al </a:t>
          </a:r>
          <a:r>
            <a:rPr lang="en-US" dirty="0" err="1">
              <a:latin typeface="Arial" panose="020B0604020202020204"/>
            </a:rPr>
            <a:t>unui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sistem</a:t>
          </a:r>
          <a:r>
            <a:rPr lang="en-US" dirty="0">
              <a:latin typeface="Arial" panose="020B0604020202020204"/>
            </a:rPr>
            <a:t> de </a:t>
          </a:r>
          <a:r>
            <a:rPr lang="en-US" dirty="0" err="1">
              <a:latin typeface="Arial" panose="020B0604020202020204"/>
            </a:rPr>
            <a:t>urmarie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reciproca</a:t>
          </a:r>
          <a:r>
            <a:rPr lang="en-US" dirty="0">
              <a:latin typeface="Arial" panose="020B0604020202020204"/>
            </a:rPr>
            <a:t> (prietenie)</a:t>
          </a:r>
          <a:endParaRPr lang="en-US" dirty="0"/>
        </a:p>
      </dgm:t>
    </dgm:pt>
    <dgm:pt modelId="{F3CFDD52-416B-4422-B2FB-5FEBFAF7302F}" type="parTrans" cxnId="{F9AD0892-290C-4FDC-BE78-3BC37972CB37}">
      <dgm:prSet/>
      <dgm:spPr/>
      <dgm:t>
        <a:bodyPr/>
        <a:lstStyle/>
        <a:p>
          <a:endParaRPr lang="en-US"/>
        </a:p>
      </dgm:t>
    </dgm:pt>
    <dgm:pt modelId="{0B221F33-4F05-4FCD-ADA9-9B37EE003C69}" type="sibTrans" cxnId="{F9AD0892-290C-4FDC-BE78-3BC37972CB37}">
      <dgm:prSet/>
      <dgm:spPr/>
      <dgm:t>
        <a:bodyPr/>
        <a:lstStyle/>
        <a:p>
          <a:endParaRPr lang="en-US"/>
        </a:p>
      </dgm:t>
    </dgm:pt>
    <dgm:pt modelId="{571231C1-EE15-4E58-8C5D-C85C0F9A8907}" type="pres">
      <dgm:prSet presAssocID="{D4D24058-CB82-4512-B810-09FFF62C9ECB}" presName="vert0" presStyleCnt="0">
        <dgm:presLayoutVars>
          <dgm:dir/>
          <dgm:animOne val="branch"/>
          <dgm:animLvl val="lvl"/>
        </dgm:presLayoutVars>
      </dgm:prSet>
      <dgm:spPr/>
    </dgm:pt>
    <dgm:pt modelId="{D4B203A3-E556-46EE-944D-F6E5B80469D3}" type="pres">
      <dgm:prSet presAssocID="{7AF0A2CB-9B5C-4DB6-A1BA-3C0AAA655F20}" presName="thickLine" presStyleLbl="alignNode1" presStyleIdx="0" presStyleCnt="2"/>
      <dgm:spPr/>
    </dgm:pt>
    <dgm:pt modelId="{F14893AB-1F46-4817-85C8-C6FAD49E674A}" type="pres">
      <dgm:prSet presAssocID="{7AF0A2CB-9B5C-4DB6-A1BA-3C0AAA655F20}" presName="horz1" presStyleCnt="0"/>
      <dgm:spPr/>
    </dgm:pt>
    <dgm:pt modelId="{62BD9732-4F77-45CC-BB3A-0618198D6A0B}" type="pres">
      <dgm:prSet presAssocID="{7AF0A2CB-9B5C-4DB6-A1BA-3C0AAA655F20}" presName="tx1" presStyleLbl="revTx" presStyleIdx="0" presStyleCnt="2"/>
      <dgm:spPr/>
    </dgm:pt>
    <dgm:pt modelId="{E35E846D-46AE-442F-A4CB-62722B3A0DC0}" type="pres">
      <dgm:prSet presAssocID="{7AF0A2CB-9B5C-4DB6-A1BA-3C0AAA655F20}" presName="vert1" presStyleCnt="0"/>
      <dgm:spPr/>
    </dgm:pt>
    <dgm:pt modelId="{56E4AE96-66CD-445A-96AF-FDB35EC3897F}" type="pres">
      <dgm:prSet presAssocID="{0A512CEB-6FC3-4F60-892E-DE903FED7D4C}" presName="thickLine" presStyleLbl="alignNode1" presStyleIdx="1" presStyleCnt="2"/>
      <dgm:spPr/>
    </dgm:pt>
    <dgm:pt modelId="{8088A154-2FEE-4402-A549-4C9BAAA319F6}" type="pres">
      <dgm:prSet presAssocID="{0A512CEB-6FC3-4F60-892E-DE903FED7D4C}" presName="horz1" presStyleCnt="0"/>
      <dgm:spPr/>
    </dgm:pt>
    <dgm:pt modelId="{7E7E5990-4BF6-4E9A-B6F4-B821A542F01E}" type="pres">
      <dgm:prSet presAssocID="{0A512CEB-6FC3-4F60-892E-DE903FED7D4C}" presName="tx1" presStyleLbl="revTx" presStyleIdx="1" presStyleCnt="2"/>
      <dgm:spPr/>
    </dgm:pt>
    <dgm:pt modelId="{B697D7E4-424F-4716-93BD-44769F9CD4A7}" type="pres">
      <dgm:prSet presAssocID="{0A512CEB-6FC3-4F60-892E-DE903FED7D4C}" presName="vert1" presStyleCnt="0"/>
      <dgm:spPr/>
    </dgm:pt>
  </dgm:ptLst>
  <dgm:cxnLst>
    <dgm:cxn modelId="{4539A511-28B1-49BE-A432-7BB4A483EA62}" type="presOf" srcId="{D4D24058-CB82-4512-B810-09FFF62C9ECB}" destId="{571231C1-EE15-4E58-8C5D-C85C0F9A8907}" srcOrd="0" destOrd="0" presId="urn:microsoft.com/office/officeart/2008/layout/LinedList"/>
    <dgm:cxn modelId="{5C0AE920-D035-4977-BFEF-5C8C0CC022F2}" type="presOf" srcId="{7AF0A2CB-9B5C-4DB6-A1BA-3C0AAA655F20}" destId="{62BD9732-4F77-45CC-BB3A-0618198D6A0B}" srcOrd="0" destOrd="0" presId="urn:microsoft.com/office/officeart/2008/layout/LinedList"/>
    <dgm:cxn modelId="{B961E926-F5DC-4811-81C9-B0D5D5D48831}" type="presOf" srcId="{0A512CEB-6FC3-4F60-892E-DE903FED7D4C}" destId="{7E7E5990-4BF6-4E9A-B6F4-B821A542F01E}" srcOrd="0" destOrd="0" presId="urn:microsoft.com/office/officeart/2008/layout/LinedList"/>
    <dgm:cxn modelId="{7AC04B74-F3DD-481C-8C43-FAA907326F18}" srcId="{D4D24058-CB82-4512-B810-09FFF62C9ECB}" destId="{7AF0A2CB-9B5C-4DB6-A1BA-3C0AAA655F20}" srcOrd="0" destOrd="0" parTransId="{F48C0EF0-0FB9-4E64-AED6-E08FB95F2BE9}" sibTransId="{C3A013A5-5759-46B7-ABA1-2AE408B4FA92}"/>
    <dgm:cxn modelId="{F9AD0892-290C-4FDC-BE78-3BC37972CB37}" srcId="{D4D24058-CB82-4512-B810-09FFF62C9ECB}" destId="{0A512CEB-6FC3-4F60-892E-DE903FED7D4C}" srcOrd="1" destOrd="0" parTransId="{F3CFDD52-416B-4422-B2FB-5FEBFAF7302F}" sibTransId="{0B221F33-4F05-4FCD-ADA9-9B37EE003C69}"/>
    <dgm:cxn modelId="{8F30D527-3B12-4935-9C12-EE0A6F5FA05C}" type="presParOf" srcId="{571231C1-EE15-4E58-8C5D-C85C0F9A8907}" destId="{D4B203A3-E556-46EE-944D-F6E5B80469D3}" srcOrd="0" destOrd="0" presId="urn:microsoft.com/office/officeart/2008/layout/LinedList"/>
    <dgm:cxn modelId="{81044DF0-29D0-418F-AF31-08828FFF9410}" type="presParOf" srcId="{571231C1-EE15-4E58-8C5D-C85C0F9A8907}" destId="{F14893AB-1F46-4817-85C8-C6FAD49E674A}" srcOrd="1" destOrd="0" presId="urn:microsoft.com/office/officeart/2008/layout/LinedList"/>
    <dgm:cxn modelId="{A8F67A3F-CFBE-48F6-9DF2-BB22F6B6166D}" type="presParOf" srcId="{F14893AB-1F46-4817-85C8-C6FAD49E674A}" destId="{62BD9732-4F77-45CC-BB3A-0618198D6A0B}" srcOrd="0" destOrd="0" presId="urn:microsoft.com/office/officeart/2008/layout/LinedList"/>
    <dgm:cxn modelId="{2683BEDD-B7AD-462C-8B8C-CCB31FC0C3FD}" type="presParOf" srcId="{F14893AB-1F46-4817-85C8-C6FAD49E674A}" destId="{E35E846D-46AE-442F-A4CB-62722B3A0DC0}" srcOrd="1" destOrd="0" presId="urn:microsoft.com/office/officeart/2008/layout/LinedList"/>
    <dgm:cxn modelId="{A0A2ABCD-4A75-42C7-AB38-4CE5E0FEDD01}" type="presParOf" srcId="{571231C1-EE15-4E58-8C5D-C85C0F9A8907}" destId="{56E4AE96-66CD-445A-96AF-FDB35EC3897F}" srcOrd="2" destOrd="0" presId="urn:microsoft.com/office/officeart/2008/layout/LinedList"/>
    <dgm:cxn modelId="{F70AAEC5-CA65-4A22-A8EE-C127E7DD82F2}" type="presParOf" srcId="{571231C1-EE15-4E58-8C5D-C85C0F9A8907}" destId="{8088A154-2FEE-4402-A549-4C9BAAA319F6}" srcOrd="3" destOrd="0" presId="urn:microsoft.com/office/officeart/2008/layout/LinedList"/>
    <dgm:cxn modelId="{BD1C1985-6E26-4410-B0DE-C9CB1310F82B}" type="presParOf" srcId="{8088A154-2FEE-4402-A549-4C9BAAA319F6}" destId="{7E7E5990-4BF6-4E9A-B6F4-B821A542F01E}" srcOrd="0" destOrd="0" presId="urn:microsoft.com/office/officeart/2008/layout/LinedList"/>
    <dgm:cxn modelId="{A9ECC50E-ADA8-48AF-A266-3A8DAB9DB1D8}" type="presParOf" srcId="{8088A154-2FEE-4402-A549-4C9BAAA319F6}" destId="{B697D7E4-424F-4716-93BD-44769F9CD4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203A3-E556-46EE-944D-F6E5B80469D3}">
      <dsp:nvSpPr>
        <dsp:cNvPr id="0" name=""/>
        <dsp:cNvSpPr/>
      </dsp:nvSpPr>
      <dsp:spPr>
        <a:xfrm>
          <a:off x="0" y="0"/>
          <a:ext cx="526429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BD9732-4F77-45CC-BB3A-0618198D6A0B}">
      <dsp:nvSpPr>
        <dsp:cNvPr id="0" name=""/>
        <dsp:cNvSpPr/>
      </dsp:nvSpPr>
      <dsp:spPr>
        <a:xfrm>
          <a:off x="0" y="0"/>
          <a:ext cx="5264297" cy="1998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Shared Music Taste </a:t>
          </a:r>
          <a:r>
            <a:rPr lang="en-US" sz="2700" kern="1200" dirty="0" err="1"/>
            <a:t>este</a:t>
          </a:r>
          <a:r>
            <a:rPr lang="en-US" sz="2700" kern="1200" dirty="0"/>
            <a:t> o </a:t>
          </a:r>
          <a:r>
            <a:rPr lang="en-US" sz="2700" kern="1200" dirty="0" err="1"/>
            <a:t>aplicație</a:t>
          </a:r>
          <a:r>
            <a:rPr lang="en-US" sz="2700" kern="1200" dirty="0"/>
            <a:t> web care </a:t>
          </a:r>
          <a:r>
            <a:rPr lang="en-US" sz="2700" kern="1200" dirty="0" err="1"/>
            <a:t>facilitează</a:t>
          </a:r>
          <a:r>
            <a:rPr lang="en-US" sz="2700" kern="1200" dirty="0"/>
            <a:t> </a:t>
          </a:r>
          <a:r>
            <a:rPr lang="en-US" sz="2700" kern="1200" dirty="0" err="1"/>
            <a:t>recomandarea</a:t>
          </a:r>
          <a:r>
            <a:rPr lang="en-US" sz="2700" kern="1200" dirty="0"/>
            <a:t> </a:t>
          </a:r>
          <a:r>
            <a:rPr lang="en-US" sz="2700" kern="1200" dirty="0" err="1"/>
            <a:t>personalizată</a:t>
          </a:r>
          <a:r>
            <a:rPr lang="en-US" sz="2700" kern="1200" dirty="0"/>
            <a:t> de </a:t>
          </a:r>
          <a:r>
            <a:rPr lang="en-US" sz="2700" kern="1200" dirty="0" err="1"/>
            <a:t>albume</a:t>
          </a:r>
          <a:r>
            <a:rPr lang="en-US" sz="2700" kern="1200" dirty="0"/>
            <a:t> </a:t>
          </a:r>
          <a:r>
            <a:rPr lang="en-US" sz="2700" kern="1200" dirty="0" err="1"/>
            <a:t>muzicale</a:t>
          </a:r>
          <a:r>
            <a:rPr lang="en-US" sz="2700" kern="1200" dirty="0"/>
            <a:t> </a:t>
          </a:r>
          <a:r>
            <a:rPr lang="en-US" sz="2700" kern="1200" dirty="0" err="1"/>
            <a:t>utilizând</a:t>
          </a:r>
          <a:r>
            <a:rPr lang="en-US" sz="2700" kern="1200" dirty="0"/>
            <a:t> </a:t>
          </a:r>
          <a:r>
            <a:rPr lang="en-US" sz="2700" kern="1200" dirty="0" err="1"/>
            <a:t>inteligența</a:t>
          </a:r>
          <a:r>
            <a:rPr lang="en-US" sz="2700" kern="1200" dirty="0"/>
            <a:t> </a:t>
          </a:r>
          <a:r>
            <a:rPr lang="en-US" sz="2700" kern="1200" dirty="0" err="1"/>
            <a:t>artificială</a:t>
          </a:r>
          <a:r>
            <a:rPr lang="en-US" sz="2700" kern="1200" dirty="0"/>
            <a:t>.</a:t>
          </a:r>
        </a:p>
      </dsp:txBody>
      <dsp:txXfrm>
        <a:off x="0" y="0"/>
        <a:ext cx="5264297" cy="1998913"/>
      </dsp:txXfrm>
    </dsp:sp>
    <dsp:sp modelId="{56E4AE96-66CD-445A-96AF-FDB35EC3897F}">
      <dsp:nvSpPr>
        <dsp:cNvPr id="0" name=""/>
        <dsp:cNvSpPr/>
      </dsp:nvSpPr>
      <dsp:spPr>
        <a:xfrm>
          <a:off x="0" y="1998913"/>
          <a:ext cx="526429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E5990-4BF6-4E9A-B6F4-B821A542F01E}">
      <dsp:nvSpPr>
        <dsp:cNvPr id="0" name=""/>
        <dsp:cNvSpPr/>
      </dsp:nvSpPr>
      <dsp:spPr>
        <a:xfrm>
          <a:off x="0" y="1998913"/>
          <a:ext cx="5264297" cy="1998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rial" panose="020B0604020202020204"/>
            </a:rPr>
            <a:t>De </a:t>
          </a:r>
          <a:r>
            <a:rPr lang="en-US" sz="2700" kern="1200" dirty="0" err="1">
              <a:latin typeface="Arial" panose="020B0604020202020204"/>
            </a:rPr>
            <a:t>asemenea</a:t>
          </a:r>
          <a:r>
            <a:rPr lang="en-US" sz="2700" kern="1200" dirty="0">
              <a:latin typeface="Arial" panose="020B0604020202020204"/>
            </a:rPr>
            <a:t>, </a:t>
          </a:r>
          <a:r>
            <a:rPr lang="en-US" sz="2700" kern="1200" dirty="0" err="1">
              <a:latin typeface="Arial" panose="020B0604020202020204"/>
            </a:rPr>
            <a:t>utilizatorii</a:t>
          </a:r>
          <a:r>
            <a:rPr lang="en-US" sz="2700" kern="1200" dirty="0">
              <a:latin typeface="Arial" panose="020B0604020202020204"/>
            </a:rPr>
            <a:t> </a:t>
          </a:r>
          <a:r>
            <a:rPr lang="en-US" sz="2700" kern="1200" dirty="0" err="1">
              <a:latin typeface="Arial" panose="020B0604020202020204"/>
            </a:rPr>
            <a:t>isi</a:t>
          </a:r>
          <a:r>
            <a:rPr lang="en-US" sz="2700" kern="1200" dirty="0">
              <a:latin typeface="Arial" panose="020B0604020202020204"/>
            </a:rPr>
            <a:t> pot </a:t>
          </a:r>
          <a:r>
            <a:rPr lang="en-US" sz="2700" kern="1200" dirty="0" err="1">
              <a:latin typeface="Arial" panose="020B0604020202020204"/>
            </a:rPr>
            <a:t>recomanda</a:t>
          </a:r>
          <a:r>
            <a:rPr lang="en-US" sz="2700" kern="1200" dirty="0">
              <a:latin typeface="Arial" panose="020B0604020202020204"/>
            </a:rPr>
            <a:t> </a:t>
          </a:r>
          <a:r>
            <a:rPr lang="en-US" sz="2700" kern="1200" dirty="0" err="1">
              <a:latin typeface="Arial" panose="020B0604020202020204"/>
            </a:rPr>
            <a:t>unul</a:t>
          </a:r>
          <a:r>
            <a:rPr lang="en-US" sz="2700" kern="1200" dirty="0">
              <a:latin typeface="Arial" panose="020B0604020202020204"/>
            </a:rPr>
            <a:t> </a:t>
          </a:r>
          <a:r>
            <a:rPr lang="en-US" sz="2700" kern="1200" dirty="0" err="1">
              <a:latin typeface="Arial" panose="020B0604020202020204"/>
            </a:rPr>
            <a:t>altuia</a:t>
          </a:r>
          <a:r>
            <a:rPr lang="en-US" sz="2700" kern="1200" dirty="0">
              <a:latin typeface="Arial" panose="020B0604020202020204"/>
            </a:rPr>
            <a:t> </a:t>
          </a:r>
          <a:r>
            <a:rPr lang="en-US" sz="2700" kern="1200" dirty="0" err="1">
              <a:latin typeface="Arial" panose="020B0604020202020204"/>
            </a:rPr>
            <a:t>albume</a:t>
          </a:r>
          <a:r>
            <a:rPr lang="en-US" sz="2700" kern="1200" dirty="0">
              <a:latin typeface="Arial" panose="020B0604020202020204"/>
            </a:rPr>
            <a:t> </a:t>
          </a:r>
          <a:r>
            <a:rPr lang="en-US" sz="2700" kern="1200" dirty="0" err="1">
              <a:latin typeface="Arial" panose="020B0604020202020204"/>
            </a:rPr>
            <a:t>prin</a:t>
          </a:r>
          <a:r>
            <a:rPr lang="en-US" sz="2700" kern="1200" dirty="0">
              <a:latin typeface="Arial" panose="020B0604020202020204"/>
            </a:rPr>
            <a:t> </a:t>
          </a:r>
          <a:r>
            <a:rPr lang="en-US" sz="2700" kern="1200" dirty="0" err="1">
              <a:latin typeface="Arial" panose="020B0604020202020204"/>
            </a:rPr>
            <a:t>intermediul</a:t>
          </a:r>
          <a:r>
            <a:rPr lang="en-US" sz="2700" kern="1200" dirty="0">
              <a:latin typeface="Arial" panose="020B0604020202020204"/>
            </a:rPr>
            <a:t> </a:t>
          </a:r>
          <a:r>
            <a:rPr lang="en-US" sz="2700" kern="1200" dirty="0" err="1">
              <a:latin typeface="Arial" panose="020B0604020202020204"/>
            </a:rPr>
            <a:t>unui</a:t>
          </a:r>
          <a:r>
            <a:rPr lang="en-US" sz="2700" kern="1200" dirty="0">
              <a:latin typeface="Arial" panose="020B0604020202020204"/>
            </a:rPr>
            <a:t> </a:t>
          </a:r>
          <a:r>
            <a:rPr lang="en-US" sz="2700" kern="1200" dirty="0" err="1">
              <a:latin typeface="Arial" panose="020B0604020202020204"/>
            </a:rPr>
            <a:t>sistem</a:t>
          </a:r>
          <a:r>
            <a:rPr lang="en-US" sz="2700" kern="1200" dirty="0">
              <a:latin typeface="Arial" panose="020B0604020202020204"/>
            </a:rPr>
            <a:t> </a:t>
          </a:r>
          <a:r>
            <a:rPr lang="en-US" sz="2700" kern="1200" dirty="0" err="1">
              <a:latin typeface="Arial" panose="020B0604020202020204"/>
            </a:rPr>
            <a:t>postari</a:t>
          </a:r>
          <a:r>
            <a:rPr lang="en-US" sz="2700" kern="1200" dirty="0">
              <a:latin typeface="Arial" panose="020B0604020202020204"/>
            </a:rPr>
            <a:t>, </a:t>
          </a:r>
          <a:r>
            <a:rPr lang="en-US" sz="2700" kern="1200" dirty="0" err="1">
              <a:latin typeface="Arial" panose="020B0604020202020204"/>
            </a:rPr>
            <a:t>si</a:t>
          </a:r>
          <a:r>
            <a:rPr lang="en-US" sz="2700" kern="1200" dirty="0">
              <a:latin typeface="Arial" panose="020B0604020202020204"/>
            </a:rPr>
            <a:t> al </a:t>
          </a:r>
          <a:r>
            <a:rPr lang="en-US" sz="2700" kern="1200" dirty="0" err="1">
              <a:latin typeface="Arial" panose="020B0604020202020204"/>
            </a:rPr>
            <a:t>unui</a:t>
          </a:r>
          <a:r>
            <a:rPr lang="en-US" sz="2700" kern="1200" dirty="0">
              <a:latin typeface="Arial" panose="020B0604020202020204"/>
            </a:rPr>
            <a:t> </a:t>
          </a:r>
          <a:r>
            <a:rPr lang="en-US" sz="2700" kern="1200" dirty="0" err="1">
              <a:latin typeface="Arial" panose="020B0604020202020204"/>
            </a:rPr>
            <a:t>sistem</a:t>
          </a:r>
          <a:r>
            <a:rPr lang="en-US" sz="2700" kern="1200" dirty="0">
              <a:latin typeface="Arial" panose="020B0604020202020204"/>
            </a:rPr>
            <a:t> de </a:t>
          </a:r>
          <a:r>
            <a:rPr lang="en-US" sz="2700" kern="1200" dirty="0" err="1">
              <a:latin typeface="Arial" panose="020B0604020202020204"/>
            </a:rPr>
            <a:t>urmarie</a:t>
          </a:r>
          <a:r>
            <a:rPr lang="en-US" sz="2700" kern="1200" dirty="0">
              <a:latin typeface="Arial" panose="020B0604020202020204"/>
            </a:rPr>
            <a:t> </a:t>
          </a:r>
          <a:r>
            <a:rPr lang="en-US" sz="2700" kern="1200" dirty="0" err="1">
              <a:latin typeface="Arial" panose="020B0604020202020204"/>
            </a:rPr>
            <a:t>reciproca</a:t>
          </a:r>
          <a:r>
            <a:rPr lang="en-US" sz="2700" kern="1200" dirty="0">
              <a:latin typeface="Arial" panose="020B0604020202020204"/>
            </a:rPr>
            <a:t> (prietenie)</a:t>
          </a:r>
          <a:endParaRPr lang="en-US" sz="2700" kern="1200" dirty="0"/>
        </a:p>
      </dsp:txBody>
      <dsp:txXfrm>
        <a:off x="0" y="1998913"/>
        <a:ext cx="5264297" cy="1998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20847 10768 16383 0 0,'-4'-4'0'0'0,"-5"-6"0"0"0,-10-17 0 0 0,-5-24 0 0 0,-7-21 0 0 0,-7-18 0 0 0,-21-22 0 0 0,-25-29 0 0 0,-31-36 0 0 0,-20-28 0 0 0,-20-16 0 0 0,-13-12 0 0 0,-10-7 0 0 0,1 9 0 0 0,5 15 0 0 0,12 11 0 0 0,9 13 0 0 0,17 30 0 0 0,16 22 0 0 0,19 27 0 0 0,10 20 0 0 0,17 22 0 0 0,16 19 0 0 0,13 15 0 0 0,10 8 0 0 0,7 6 0 0 0,-1 3 0 0 0,5 4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17777 5498 16383 0 0,'-8'-4'0'0'0,"-11"-5"0"0"0,-35-6 0 0 0,-33-12 0 0 0,-38-6 0 0 0,-23-9 0 0 0,-18-6 0 0 0,-35-11 0 0 0,-28-8 0 0 0,-28-5 0 0 0,-28 2 0 0 0,-18 9 0 0 0,-3 6 0 0 0,14 13 0 0 0,28 13 0 0 0,34 12 0 0 0,44 8 0 0 0,38 7 0 0 0,26 2 0 0 0,19 3 0 0 0,10-1 0 0 0,-3 1 0 0 0,-11-1 0 0 0,-15-1 0 0 0,-19 0 0 0 0,-20-1 0 0 0,-5 0 0 0 0,-9 0 0 0 0,6 0 0 0 0,7 0 0 0 0,7 0 0 0 0,8 0 0 0 0,10-4 0 0 0,15-2 0 0 0,17 1 0 0 0,9 1 0 0 0,-3 1 0 0 0,-10 1 0 0 0,-18 1 0 0 0,-22 1 0 0 0,-25 0 0 0 0,-20 0 0 0 0,-18 0 0 0 0,-10 0 0 0 0,5 0 0 0 0,13 1 0 0 0,23-1 0 0 0,28 0 0 0 0,25 0 0 0 0,22 0 0 0 0,16 0 0 0 0,7 0 0 0 0,6 0 0 0 0,-5 0 0 0 0,-5 0 0 0 0,-3 0 0 0 0,-8 0 0 0 0,-11 0 0 0 0,-20 0 0 0 0,-21 0 0 0 0,-25 0 0 0 0,-37 0 0 0 0,-35 0 0 0 0,-12 0 0 0 0,-4 0 0 0 0,19 0 0 0 0,27 0 0 0 0,37 0 0 0 0,37 4 0 0 0,39 1 0 0 0,29 4 0 0 0,23 1 0 0 0,17 2 0 0 0,9 0 0 0 0,-2 1 0 0 0,-9 3 0 0 0,-7 3 0 0 0,-7 2 0 0 0,-9 5 0 0 0,0 4 0 0 0,-8 7 0 0 0,-4 3 0 0 0,1-2 0 0 0,6-4 0 0 0,5-2 0 0 0,5 0 0 0 0,3 0 0 0 0,2 2 0 0 0,7-1 0 0 0,1 3 0 0 0,0 3 0 0 0,-1 3 0 0 0,3-1 0 0 0,-1 4 0 0 0,4-1 0 0 0,3 0 0 0 0,4 5 0 0 0,2 6 0 0 0,3 2 0 0 0,0 8 0 0 0,6 1 0 0 0,1 1 0 0 0,4-2 0 0 0,4 0 0 0 0,4 1 0 0 0,3 10 0 0 0,2 4 0 0 0,1 1 0 0 0,5-1 0 0 0,1-2 0 0 0,8-2 0 0 0,14 2 0 0 0,11-3 0 0 0,6-7 0 0 0,0-10 0 0 0,0-8 0 0 0,1-3 0 0 0,1-7 0 0 0,-4-4 0 0 0,-1-2 0 0 0,-3-2 0 0 0,-4-2 0 0 0,3 2 0 0 0,1-1 0 0 0,5-1 0 0 0,7-2 0 0 0,4-1 0 0 0,4-1 0 0 0,5-2 0 0 0,7-4 0 0 0,13-1 0 0 0,12-5 0 0 0,19 4 0 0 0,9 3 0 0 0,13 2 0 0 0,12-3 0 0 0,5 0 0 0 0,1 3 0 0 0,6 3 0 0 0,14 1 0 0 0,8-4 0 0 0,7 2 0 0 0,0 1 0 0 0,-1 0 0 0 0,2 4 0 0 0,12 1 0 0 0,5-5 0 0 0,3 1 0 0 0,-1 1 0 0 0,5 3 0 0 0,-6 0 0 0 0,-5-4 0 0 0,2-7 0 0 0,-3-4 0 0 0,-9 5 0 0 0,-5 2 0 0 0,-1 2 0 0 0,-4-4 0 0 0,-5-5 0 0 0,12-6 0 0 0,15-4 0 0 0,17-3 0 0 0,16-2 0 0 0,7-2 0 0 0,8 0 0 0 0,-3 0 0 0 0,-11 0 0 0 0,-18 1 0 0 0,-18-1 0 0 0,-7 1 0 0 0,4 0 0 0 0,13 0 0 0 0,19 0 0 0 0,35 0 0 0 0,38 0 0 0 0,24 0 0 0 0,8 0 0 0 0,-7 0 0 0 0,-23 0 0 0 0,-32 0 0 0 0,-34 0 0 0 0,-38 0 0 0 0,-37 0 0 0 0,-30 0 0 0 0,-15 0 0 0 0,2 0 0 0 0,11 0 0 0 0,24-4 0 0 0,27-10 0 0 0,25-6 0 0 0,15-8 0 0 0,9-4 0 0 0,2 5 0 0 0,-11 5 0 0 0,-20 4 0 0 0,-19-4 0 0 0,-39-2 0 0 0,-31-2 0 0 0,-32 1 0 0 0,-22-5 0 0 0,-13-4 0 0 0,-8-2 0 0 0,-2-2 0 0 0,4-7 0 0 0,3-4 0 0 0,1-6 0 0 0,5-6 0 0 0,-2-5 0 0 0,-6-16 0 0 0,-11-5 0 0 0,-10-14 0 0 0,-10-5 0 0 0,-8-6 0 0 0,-16 1 0 0 0,-28-10 0 0 0,-27 3 0 0 0,-23 10 0 0 0,-21 11 0 0 0,-1 17 0 0 0,11 19 0 0 0,9 16 0 0 0,13 10 0 0 0,6 9 0 0 0,0-1 0 0 0,3 1 0 0 0,-3 0 0 0 0,-14 1 0 0 0,-18-8 0 0 0,-22-2 0 0 0,-21-7 0 0 0,-25-2 0 0 0,-12 8 0 0 0,0 6 0 0 0,7-1 0 0 0,4 1 0 0 0,8 6 0 0 0,6 3 0 0 0,6-4 0 0 0,1 3 0 0 0,8 1 0 0 0,-11 0 0 0 0,4 4 0 0 0,-2 0 0 0 0,1 3 0 0 0,-6 5 0 0 0,-6 3 0 0 0,-7 2 0 0 0,0 3 0 0 0,5 1 0 0 0,-3 0 0 0 0,-1 1 0 0 0,4 0 0 0 0,-11-1 0 0 0,-13 1 0 0 0,-6-1 0 0 0,-12 0 0 0 0,-15 0 0 0 0,-11 0 0 0 0,-10 0 0 0 0,-2 0 0 0 0,1 0 0 0 0,5 0 0 0 0,18-8 0 0 0,14-3 0 0 0,6-3 0 0 0,12-4 0 0 0,-2 1 0 0 0,2-4 0 0 0,9 1 0 0 0,2 0 0 0 0,3 3 0 0 0,7 5 0 0 0,11 4 0 0 0,8 4 0 0 0,17 2 0 0 0,15 2 0 0 0,14 0 0 0 0,13 1 0 0 0,10 0 0 0 0,1 0 0 0 0,-5-1 0 0 0,-6 1 0 0 0,-7-1 0 0 0,-4-4 0 0 0,3-6 0 0 0,6 0 0 0 0,6 0 0 0 0,-2 3 0 0 0,1 2 0 0 0,-1 2 0 0 0,2 2 0 0 0,-8 1 0 0 0,-14 0 0 0 0,-20 0 0 0 0,-22 1 0 0 0,-13-1 0 0 0,-12 0 0 0 0,-1 1 0 0 0,9-1 0 0 0,16 0 0 0 0,27 0 0 0 0,21 0 0 0 0,16 0 0 0 0,15 0 0 0 0,3 0 0 0 0,-3 0 0 0 0,-5 0 0 0 0,-7 0 0 0 0,-1 0 0 0 0,2 0 0 0 0,7 0 0 0 0,8 4 0 0 0,7 5 0 0 0,-2 2 0 0 0,-6 2 0 0 0,-1 8 0 0 0,0 0 0 0 0,4 1 0 0 0,0 0 0 0 0,-4 9 0 0 0,1 3 0 0 0,0 5 0 0 0,4-2 0 0 0,0 3 0 0 0,4-3 0 0 0,3-2 0 0 0,8-4 0 0 0,8-3 0 0 0,4 2 0 0 0,-1 4 0 0 0,-2 4 0 0 0,-1 5 0 0 0,1 6 0 0 0,5 0 0 0 0,3-1 0 0 0,0 0 0 0 0,1-1 0 0 0,2 1 0 0 0,2 4 0 0 0,6-3 0 0 0,2 3 0 0 0,5-3 0 0 0,5 1 0 0 0,4 2 0 0 0,3 3 0 0 0,2 1 0 0 0,6-1 0 0 0,9-2 0 0 0,7-1 0 0 0,4-6 0 0 0,10-6 0 0 0,3-7 0 0 0,7 1 0 0 0,5 1 0 0 0,5 12 0 0 0,19 10 0 0 0,33 16 0 0 0,39 11 0 0 0,44 13 0 0 0,43 9 0 0 0,39 4 0 0 0,18-5 0 0 0,-11-16 0 0 0,-33-11 0 0 0,-46-10 0 0 0,-37-9 0 0 0,-25-7 0 0 0,-20 1 0 0 0,-1 8 0 0 0,0-3 0 0 0,8-7 0 0 0,12 0 0 0 0,7-4 0 0 0,8-11 0 0 0,-6-7 0 0 0,-7-8 0 0 0,-19-4 0 0 0,-18-5 0 0 0,-18-4 0 0 0,-10 0 0 0 0,-7 3 0 0 0,7 0 0 0 0,18 6 0 0 0,28 4 0 0 0,33 3 0 0 0,44 5 0 0 0,42 6 0 0 0,33 2 0 0 0,28-7 0 0 0,8-7 0 0 0,-4-8 0 0 0,-20-7 0 0 0,-18-4 0 0 0,-26-4 0 0 0,-20 0 0 0 0,-8-2 0 0 0,-2 0 0 0 0,4 1 0 0 0,18-12 0 0 0,20-12 0 0 0,15-6 0 0 0,4-18 0 0 0,-13-13 0 0 0,-3 0 0 0 0,-10 10 0 0 0,-13 7 0 0 0,-14 6 0 0 0,-6 5 0 0 0,-8 2 0 0 0,4 5 0 0 0,10 3 0 0 0,14 6 0 0 0,8 6 0 0 0,-8 5 0 0 0,-3 4 0 0 0,-11-6 0 0 0,-23-6 0 0 0,-27 0 0 0 0,-23-1 0 0 0,-11-3 0 0 0,-12-1 0 0 0,-2-11 0 0 0,7-3 0 0 0,6 0 0 0 0,10-7 0 0 0,13-9 0 0 0,12 1 0 0 0,15-4 0 0 0,9-6 0 0 0,-4-8 0 0 0,-9 2 0 0 0,-14 9 0 0 0,-20 10 0 0 0,-21 8 0 0 0,-25 6 0 0 0,-15-3 0 0 0,-16-3 0 0 0,-9-5 0 0 0,0-6 0 0 0,-1-4 0 0 0,2-8 0 0 0,-6-11 0 0 0,-7-14 0 0 0,-12-8 0 0 0,-12-8 0 0 0,-10-13 0 0 0,-11-18 0 0 0,-30-24 0 0 0,-36-17 0 0 0,-22-1 0 0 0,-26 10 0 0 0,-31 8 0 0 0,-27 11 0 0 0,-34 17 0 0 0,-40 15 0 0 0,-35 14 0 0 0,-45 16 0 0 0,-35 10 0 0 0,-36 9 0 0 0,-15 17 0 0 0,12 7 0 0 0,30 3 0 0 0,48 3 0 0 0,54 9 0 0 0,52 3 0 0 0,38 7 0 0 0,36 5 0 0 0,26 5 0 0 0,12 4 0 0 0,6 1 0 0 0,-12 2 0 0 0,-13-4 0 0 0,-18-1 0 0 0,-19-9 0 0 0,-11-5 0 0 0,-9 0 0 0 0,-7 2 0 0 0,-9 5 0 0 0,3 4 0 0 0,3 3 0 0 0,-1 3 0 0 0,21 1 0 0 0,17 0 0 0 0,-13 5 0 0 0,-9 1 0 0 0,-23 12 0 0 0,-16 3 0 0 0,-12 6 0 0 0,3 3 0 0 0,15 0 0 0 0,9 3 0 0 0,18-4 0 0 0,15-7 0 0 0,15-3 0 0 0,12-5 0 0 0,5 0 0 0 0,17-3 0 0 0,28-4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13087 16637 16383 0 0,'5'-8'0'0'0,"4"-3"0"0"0,6 1 0 0 0,4 1 0 0 0,3 4 0 0 0,1 1 0 0 0,2 2 0 0 0,0 1 0 0 0,0 1 0 0 0,0 0 0 0 0,0 1 0 0 0,-1 3 0 0 0,-4 6 0 0 0,-5 5 0 0 0,-6 4 0 0 0,-8 3 0 0 0,-4 2 0 0 0,-2 1 0 0 0,0 0 0 0 0,-3 0 0 0 0,-4 0 0 0 0,-5 4 0 0 0,-3 1 0 0 0,-2-5 0 0 0,-2-2 0 0 0,0-5 0 0 0,-1-6 0 0 0,0-1 0 0 0,4 2 0 0 0,2-1 0 0 0,0-3 0 0 0,-1 2 0 0 0,-1 2 0 0 0,3 3 0 0 0,0 4 0 0 0,0 2 0 0 0,-2-3 0 0 0,7-5 0 0 0,9-4 0 0 0,10-4 0 0 0,8-3 0 0 0,10-2 0 0 0,5-2 0 0 0,1 0 0 0 0,4 0 0 0 0,4 1 0 0 0,5-1 0 0 0,-2 1 0 0 0,-4-1 0 0 0,-3 1 0 0 0,-4 0 0 0 0,-7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13600 17145 16383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14214 16601 16383 0 0,'-4'-4'0'0'0,"-2"-5"0"0"0,1-6 0 0 0,-3-4 0 0 0,-4-3 0 0 0,-5-2 0 0 0,-3 4 0 0 0,-2 4 0 0 0,-2 6 0 0 0,0 4 0 0 0,-1 7 0 0 0,0 4 0 0 0,0 5 0 0 0,1 4 0 0 0,-1 1 0 0 0,5 1 0 0 0,1 2 0 0 0,0 3 0 0 0,0 1 0 0 0,-3 1 0 0 0,0 1 0 0 0,-1 4 0 0 0,4 2 0 0 0,0 4 0 0 0,4 0 0 0 0,9-2 0 0 0,5-1 0 0 0,2-3 0 0 0,2-2 0 0 0,4-1 0 0 0,1-1 0 0 0,3 0 0 0 0,4 4 0 0 0,3 1 0 0 0,3 4 0 0 0,2 0 0 0 0,1-1 0 0 0,1-2 0 0 0,0-6 0 0 0,0-7 0 0 0,-1-7 0 0 0,1-4 0 0 0,-1-4 0 0 0,0-6 0 0 0,0-7 0 0 0,0-5 0 0 0,0 0 0 0 0,0-2 0 0 0,0 3 0 0 0,0 0 0 0 0,0-3 0 0 0,-4-1 0 0 0,-5-2 0 0 0,-6-1 0 0 0,-4-2 0 0 0,-2 0 0 0 0,-3 0 0 0 0,-1 0 0 0 0,0-1 0 0 0,0 1 0 0 0,-4 0 0 0 0,-1-1 0 0 0,-4 1 0 0 0,1 0 0 0 0,0 0 0 0 0,-1-4 0 0 0,1-1 0 0 0,1-1 0 0 0,3 2 0 0 0,2 5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15452 16828 16383 0 0,'4'0'0'0'0,"5"0"0"0"0,6 0 0 0 0,4 4 0 0 0,3 1 0 0 0,1 4 0 0 0,2 1 0 0 0,0-2 0 0 0,0 2 0 0 0,0 0 0 0 0,0-3 0 0 0,4-2 0 0 0,0-2 0 0 0,5 3 0 0 0,-1 0 0 0 0,4-1 0 0 0,2-1 0 0 0,0-1 0 0 0,1-2 0 0 0,-3 4 0 0 0,2 5 0 0 0,-3 0 0 0 0,-3 3 0 0 0,-3 0 0 0 0,-2-4 0 0 0,-3-2 0 0 0,0-3 0 0 0,-2-1 0 0 0,1-3 0 0 0,-1 0 0 0 0,-3 0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15558 17119 16383 0 0,'4'0'0'0'0,"5"0"0"0"0,6 0 0 0 0,4 0 0 0 0,7 4 0 0 0,3 1 0 0 0,1 0 0 0 0,3-1 0 0 0,5-1 0 0 0,3-1 0 0 0,4 3 0 0 0,1 1 0 0 0,-2 3 0 0 0,-4 1 0 0 0,-2-2 0 0 0,-3-2 0 0 0,1-3 0 0 0,3 0 0 0 0,2 2 0 0 0,-1 0 0 0 0,-3 0 0 0 0,-5-1 0 0 0,-3-2 0 0 0,-6 0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16890 16695 16383 0 0,'-4'4'0'0'0,"-1"6"0"0"0,-5 9 0 0 0,1 5 0 0 0,1 3 0 0 0,2 1 0 0 0,2 0 0 0 0,1-1 0 0 0,-2-1 0 0 0,4-5 0 0 0,5-6 0 0 0,7-5 0 0 0,6-5 0 0 0,3-3 0 0 0,3-6 0 0 0,1-2 0 0 0,2-1 0 0 0,-1 6 0 0 0,-4 7 0 0 0,-6 6 0 0 0,-5 5 0 0 0,-8 5 0 0 0,-9 5 0 0 0,-8 4 0 0 0,-4-1 0 0 0,-4 0 0 0 0,-6-2 0 0 0,-2-6 0 0 0,-4-5 0 0 0,0-7 0 0 0,1-5 0 0 0,3-3 0 0 0,3-2 0 0 0,6-1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16880 16693 16383 0 0,'5'0'0'0'0,"4"0"0"0"0,6-4 0 0 0,4-2 0 0 0,3 1 0 0 0,1 1 0 0 0,2 1 0 0 0,0 1 0 0 0,4 5 0 0 0,6 6 0 0 0,-4 2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17405 16104 16383 0 0,'0'-4'0'0'0,"12"-14"0"0"0,21-8 0 0 0,16-7 0 0 0,17-7 0 0 0,14-4 0 0 0,8-8 0 0 0,-5 2 0 0 0,-9 5 0 0 0,-10 2 0 0 0,-6 4 0 0 0,-6 0 0 0 0,-3 4 0 0 0,-6 6 0 0 0,-2 6 0 0 0,0 1 0 0 0,-2 1 0 0 0,3-4 0 0 0,4-2 0 0 0,2-1 0 0 0,1 1 0 0 0,4-4 0 0 0,1 0 0 0 0,-3 1 0 0 0,-8 1 0 0 0,2-2 0 0 0,-3-1 0 0 0,-4 2 0 0 0,-1-2 0 0 0,-2-1 0 0 0,-3 3 0 0 0,1-3 0 0 0,-1 0 0 0 0,-2 2 0 0 0,2-2 0 0 0,0 1 0 0 0,3-3 0 0 0,-1 0 0 0 0,-2 3 0 0 0,2-2 0 0 0,-1 1 0 0 0,-2 2 0 0 0,-2-2 0 0 0,-2 1 0 0 0,-1-3 0 0 0,-2-3 0 0 0,-4 0 0 0 0,-1-1 0 0 0,-1-2 0 0 0,-3-3 0 0 0,1-1 0 0 0,-4-2 0 0 0,2-1 0 0 0,-3 0 0 0 0,-3 3 0 0 0,-2 2 0 0 0,-3 0 0 0 0,3-1 0 0 0,-1 2 0 0 0,0 1 0 0 0,3-5 0 0 0,0-3 0 0 0,-2-1 0 0 0,-1-1 0 0 0,-2 5 0 0 0,-1 2 0 0 0,-1-4 0 0 0,-1 2 0 0 0,0 0 0 0 0,-1 5 0 0 0,1 1 0 0 0,0-2 0 0 0,0 4 0 0 0,-1 3 0 0 0,-3 3 0 0 0,-1 0 0 0 0,-4 1 0 0 0,-1 1 0 0 0,-2 2 0 0 0,-4 2 0 0 0,2 0 0 0 0,-2 2 0 0 0,-2 0 0 0 0,3 0 0 0 0,-1 1 0 0 0,-2-1 0 0 0,-2 0 0 0 0,-1 0 0 0 0,-1 0 0 0 0,-2 4 0 0 0,0 2 0 0 0,-4-1 0 0 0,-6-1 0 0 0,-1 3 0 0 0,-3 0 0 0 0,1-1 0 0 0,-5-1 0 0 0,0 2 0 0 0,3 0 0 0 0,0 3 0 0 0,3 0 0 0 0,3 2 0 0 0,3-1 0 0 0,-1-2 0 0 0,0 1 0 0 0,-2-1 0 0 0,-1 2 0 0 0,3-1 0 0 0,-7-2 0 0 0,0 2 0 0 0,-7-5 0 0 0,-3 0 0 0 0,-2 0 0 0 0,0-1 0 0 0,-1-1 0 0 0,1-2 0 0 0,-3 4 0 0 0,2 1 0 0 0,3 3 0 0 0,5 0 0 0 0,1 3 0 0 0,1 0 0 0 0,2 1 0 0 0,0 2 0 0 0,-2 0 0 0 0,3 0 0 0 0,3-2 0 0 0,-1 2 0 0 0,-2-3 0 0 0,-3 1 0 0 0,-7-2 0 0 0,1 2 0 0 0,5 2 0 0 0,0 3 0 0 0,0 2 0 0 0,3-2 0 0 0,3 0 0 0 0,5 1 0 0 0,3 2 0 0 0,6 0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17645 11880 16383 0 0,'-4'4'0'0'0,"-9"5"0"0"0,-16 6 0 0 0,-14 8 0 0 0,-4 4 0 0 0,-11 6 0 0 0,-3 2 0 0 0,0 2 0 0 0,-2 4 0 0 0,7-2 0 0 0,7-2 0 0 0,9-5 0 0 0,15-3 0 0 0,20-2 0 0 0,23-2 0 0 0,13-1 0 0 0,5-4 0 0 0,0-2 0 0 0,-1-4 0 0 0,1 0 0 0 0,-2-3 0 0 0,3 1 0 0 0,2 3 0 0 0,-1 3 0 0 0,-3-2 0 0 0,0 0 0 0 0,4 2 0 0 0,-2-2 0 0 0,-3-4 0 0 0,-7-4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18375 7572 16383 0 0,'0'12'0'0'0,"4"16"0"0"0,6 17 0 0 0,4 15 0 0 0,9 7 0 0 0,1 0 0 0 0,3 1 0 0 0,-2-7 0 0 0,-1-6 0 0 0,-5-8 0 0 0,-14-21 0 0 0,-8-18 0 0 0,-11-19 0 0 0,-8-23 0 0 0,-4-11 0 0 0,-1-6 0 0 0,-1-2 0 0 0,1 0 0 0 0,4 4 0 0 0,3 7 0 0 0,4 2 0 0 0,1 0 0 0 0,3 3 0 0 0,0 3 0 0 0,1 4 0 0 0,-1-2 0 0 0,-3 1 0 0 0,2 1 0 0 0,2 2 0 0 0,8 2 0 0 0,8 1 0 0 0,11 4 0 0 0,8 7 0 0 0,3 1 0 0 0,1 3 0 0 0,5 2 0 0 0,0 4 0 0 0,-2 2 0 0 0,3 1 0 0 0,4 1 0 0 0,-2 1 0 0 0,-1 0 0 0 0,-4-1 0 0 0,-2 5 0 0 0,-2 0 0 0 0,-2 1 0 0 0,-1-2 0 0 0,-1-1 0 0 0,1 3 0 0 0,-5 0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15875 12159 16383 0 0,'4'-4'0'0'0,"6"-6"0"0"0,4-5 0 0 0,13 1 0 0 0,10-3 0 0 0,11-1 0 0 0,9 1 0 0 0,4 0 0 0 0,-5 8 0 0 0,-12 8 0 0 0,-9 9 0 0 0,-7 7 0 0 0,-8 5 0 0 0,-3 4 0 0 0,-4 1 0 0 0,-1 1 0 0 0,-3 0 0 0 0,-1-1 0 0 0,-4 0 0 0 0,-2 0 0 0 0,-1-1 0 0 0,-5 5 0 0 0,-5 0 0 0 0,-7 1 0 0 0,-3-6 0 0 0,-3-7 0 0 0,-2-2 0 0 0,-1 1 0 0 0,-1 1 0 0 0,-3 2 0 0 0,-1 2 0 0 0,0 2 0 0 0,1 0 0 0 0,2 1 0 0 0,5 1 0 0 0,7-1 0 0 0,5 0 0 0 0,5 1 0 0 0,3-1 0 0 0,2 0 0 0 0,5 4 0 0 0,2 2 0 0 0,-1-1 0 0 0,-1-5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16185 13361 16383 0 0,'0'-4'0'0'0,"0"-6"0"0"0,-4-9 0 0 0,-6-5 0 0 0,-4-3 0 0 0,-5 3 0 0 0,-3 2 0 0 0,-2 4 0 0 0,-1 6 0 0 0,0 4 0 0 0,4 8 0 0 0,10 4 0 0 0,11 6 0 0 0,9 4 0 0 0,7 5 0 0 0,1 3 0 0 0,2-3 0 0 0,-6-12 0 0 0,-10-11 0 0 0,-6-10 0 0 0,-5-6 0 0 0,-7-4 0 0 0,-8-2 0 0 0,-4 4 0 0 0,2 9 0 0 0,5 11 0 0 0,11 11 0 0 0,10 6 0 0 0,10 6 0 0 0,6 4 0 0 0,1 0 0 0 0,2-3 0 0 0,0-5 0 0 0,2-10 0 0 0,-3-10 0 0 0,-5-9 0 0 0,-4-10 0 0 0,-5-6 0 0 0,-3-2 0 0 0,-5 0 0 0 0,-7 1 0 0 0,-6 5 0 0 0,-3 7 0 0 0,-4 7 0 0 0,-1 4 0 0 0,-2 4 0 0 0,-3 6 0 0 0,-2 6 0 0 0,5 6 0 0 0,3 4 0 0 0,5 3 0 0 0,5 2 0 0 0,6 0 0 0 0,3 0 0 0 0,7 0 0 0 0,7 0 0 0 0,6-4 0 0 0,4-6 0 0 0,3-2 0 0 0,1-2 0 0 0,1-4 0 0 0,-3-6 0 0 0,-3-5 0 0 0,1-4 0 0 0,-3-6 0 0 0,-5-4 0 0 0,-5-3 0 0 0,-2-3 0 0 0,-4 0 0 0 0,0-2 0 0 0,-2 1 0 0 0,-4 0 0 0 0,-5 5 0 0 0,-6 1 0 0 0,-3 4 0 0 0,-3 4 0 0 0,-2 9 0 0 0,3 8 0 0 0,5 8 0 0 0,6 9 0 0 0,4 5 0 0 0,3 2 0 0 0,3-1 0 0 0,4 0 0 0 0,7-2 0 0 0,4-4 0 0 0,1-8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19667 16510 16383 0 0,'-4'8'0'0'0,"-10"15"0"0"0,-6 12 0 0 0,-4 8 0 0 0,2 1 0 0 0,1 1 0 0 0,3 1 0 0 0,2 1 0 0 0,3-3 0 0 0,3-6 0 0 0,5-4 0 0 0,-3-5 0 0 0,2-7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19711 16431 16383 0 0,'5'0'0'0'0,"4"4"0"0"0,6 5 0 0 0,4 6 0 0 0,3 8 0 0 0,-3 4 0 0 0,0 6 0 0 0,-3 6 0 0 0,0-1 0 0 0,-4 3 0 0 0,-2-3 0 0 0,-1-3 0 0 0,0-3 0 0 0,2-4 0 0 0,7-2 0 0 0,4-1 0 0 0,3-1 0 0 0,-2-5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19447 16611 16383 0 0,'4'0'0'0'0,"5"-4"0"0"0,6-2 0 0 0,4 1 0 0 0,3 1 0 0 0,2 1 0 0 0,-4-3 0 0 0,0 0 0 0 0,0 0 0 0 0,1 2 0 0 0,0 1 0 0 0,2 1 0 0 0,0 2 0 0 0,1 0 0 0 0,0 0 0 0 0,0 4 0 0 0,1 2 0 0 0,-1-1 0 0 0,0 0 0 0 0,-4-2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20055 16431 16383 0 0,'5'4'0'0'0,"0"9"0"0"0,0 7 0 0 0,-1 9 0 0 0,-1 2 0 0 0,-1 1 0 0 0,-1-1 0 0 0,0-2 0 0 0,-1-2 0 0 0,3-5 0 0 0,7-3 0 0 0,4 5 0 0 0,1 1 0 0 0,1-7 0 0 0,3-7 0 0 0,1-6 0 0 0,6-6 0 0 0,3-5 0 0 0,0 0 0 0 0,0-4 0 0 0,-2 0 0 0 0,-5 2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20784 16404 16383 0 0,'-4'0'0'0'0,"-5"0"0"0"0,-6 0 0 0 0,-4 0 0 0 0,-3 0 0 0 0,-1 0 0 0 0,-2 4 0 0 0,0 2 0 0 0,0 3 0 0 0,0 5 0 0 0,0 3 0 0 0,1 4 0 0 0,-1 2 0 0 0,5 1 0 0 0,10 1 0 0 0,6 0 0 0 0,8 0 0 0 0,8-5 0 0 0,5-5 0 0 0,5-5 0 0 0,1-5 0 0 0,3-3 0 0 0,-1-1 0 0 0,1-2 0 0 0,-1 0 0 0 0,0 0 0 0 0,0 0 0 0 0,-1 0 0 0 0,0 5 0 0 0,-4 5 0 0 0,-9 10 0 0 0,-8 5 0 0 0,-7 3 0 0 0,-7 1 0 0 0,-3 0 0 0 0,-2-1 0 0 0,-2-1 0 0 0,-3 4 0 0 0,-2 0 0 0 0,-1-5 0 0 0,0-6 0 0 0,-1-7 0 0 0,1-5 0 0 0,-1-4 0 0 0,1-3 0 0 0,0-4 0 0 0,-1-7 0 0 0,1-5 0 0 0,0-4 0 0 0,0-3 0 0 0,4 3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3916 17250 16383 0 0,'3'-4'0'0'0,"2"3"0"0"0,0 5 0 0 0,-2 5 0 0 0,0 4 0 0 0,-2 8 0 0 0,0 4 0 0 0,3 0 0 0 0,1 0 0 0 0,-4 0 0 0 0,-3-6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3995 16933 16383 0 0,'0'0'0'0'0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4222 17136 16383 0 0,'-7'3'0'0'0,"-6"5"0"0"0,-1 5 0 0 0,2 3 0 0 0,4 3 0 0 0,2 2 0 0 0,3 0 0 0 0,1 1 0 0 0,2-1 0 0 0,0 4 0 0 0,4 1 0 0 0,5 0 0 0 0,1-9 0 0 0,2-13 0 0 0,2-15 0 0 0,0-10 0 0 0,-4-3 0 0 0,-6-6 0 0 0,-4-1 0 0 0,-2 1 0 0 0,-1 3 0 0 0,0 1 0 0 0,-2 3 0 0 0,-2 1 0 0 0,-1 1 0 0 0,-8 11 0 0 0,-4 10 0 0 0,-3 10 0 0 0,0 6 0 0 0,3 7 0 0 0,6 4 0 0 0,8 0 0 0 0,5 0 0 0 0,7-6 0 0 0,5-2 0 0 0,5-1 0 0 0,-1-3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20664 11672 16383 0 0,'-4'4'0'0'0,"-5"6"0"0"0,-10 12 0 0 0,-5 12 0 0 0,-7 12 0 0 0,-15 15 0 0 0,-7 12 0 0 0,-4 8 0 0 0,1-3 0 0 0,1-3 0 0 0,2-1 0 0 0,-6 8 0 0 0,-2-3 0 0 0,6-7 0 0 0,3-6 0 0 0,8-7 0 0 0,2-6 0 0 0,5-7 0 0 0,12-15 0 0 0,19-26 0 0 0,18-26 0 0 0,16-21 0 0 0,19-25 0 0 0,14-20 0 0 0,9-9 0 0 0,5-8 0 0 0,-7 2 0 0 0,2-7 0 0 0,-7-1 0 0 0,-2 6 0 0 0,-7 8 0 0 0,-5 13 0 0 0,-6 15 0 0 0,-7 17 0 0 0,-5 11 0 0 0,-4 10 0 0 0,-2 5 0 0 0,-2 3 0 0 0,0 5 0 0 0,4 14 0 0 0,1 19 0 0 0,1 20 0 0 0,-6 23 0 0 0,-1 24 0 0 0,2 16 0 0 0,-2 5 0 0 0,-4 1 0 0 0,-7 2 0 0 0,-4-4 0 0 0,-3-11 0 0 0,-3-10 0 0 0,-1-5 0 0 0,-1-9 0 0 0,4-7 0 0 0,1-10 0 0 0,1-10 0 0 0,-2-12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4413 16669 16383 0 0,'0'3'0'0'0,"0"5"0"0"0,0 9 0 0 0,0 7 0 0 0,0 4 0 0 0,0 4 0 0 0,0 4 0 0 0,0-1 0 0 0,0 1 0 0 0,0-3 0 0 0,0 1 0 0 0,0-2 0 0 0,0 0 0 0 0,0-1 0 0 0,0-3 0 0 0,0-2 0 0 0,0-3 0 0 0,0-1 0 0 0,0-1 0 0 0,0 0 0 0 0,-3-1 0 0 0,-2-7 0 0 0,1-12 0 0 0,0-15 0 0 0,1-7 0 0 0,5-8 0 0 0,2-2 0 0 0,4 1 0 0 0,0 1 0 0 0,3 3 0 0 0,3 2 0 0 0,2 1 0 0 0,2 5 0 0 0,2 6 0 0 0,1 4 0 0 0,4 8 0 0 0,1 6 0 0 0,-1 7 0 0 0,0 8 0 0 0,-1 3 0 0 0,-5 2 0 0 0,-6 0 0 0 0,-4-1 0 0 0,-8-2 0 0 0,-8 0 0 0 0,-6-1 0 0 0,-4-1 0 0 0,-3 0 0 0 0,-1-4 0 0 0,-1-5 0 0 0,0-4 0 0 0,0-4 0 0 0,-4-6 0 0 0,0-6 0 0 0,1-5 0 0 0,4-1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4020 17816 16383 0 0,'-4'-4'0'0'0,"-4"-1"0"0"0,-5 1 0 0 0,-3-3 0 0 0,-3-4 0 0 0,-1 0 0 0 0,-1 2 0 0 0,-5 3 0 0 0,0 2 0 0 0,0 1 0 0 0,1 6 0 0 0,1 5 0 0 0,2 1 0 0 0,4 3 0 0 0,5 3 0 0 0,5 2 0 0 0,4 3 0 0 0,2 0 0 0 0,2 1 0 0 0,4 3 0 0 0,5-1 0 0 0,5-2 0 0 0,3-4 0 0 0,3-2 0 0 0,0-3 0 0 0,2-4 0 0 0,0-3 0 0 0,-1-2 0 0 0,1-2 0 0 0,-1-2 0 0 0,0 1 0 0 0,0-1 0 0 0,-4-3 0 0 0,-4-5 0 0 0,-5-4 0 0 0,-4-3 0 0 0,-2-7 0 0 0,-2-2 0 0 0,0-1 0 0 0,-1 1 0 0 0,0 1 0 0 0,-3 1 0 0 0,-2 0 0 0 0,2 13 0 0 0,0 17 0 0 0,1 15 0 0 0,1 7 0 0 0,2 3 0 0 0,-1-2 0 0 0,5 3 0 0 0,4 1 0 0 0,5 3 0 0 0,4-9 0 0 0,-2-9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4233 17912 16383 0 0,'0'-4'0'0'0,"0"-8"0"0"0,0-9 0 0 0,0-4 0 0 0,0-2 0 0 0,4 0 0 0 0,4 2 0 0 0,5 4 0 0 0,3 7 0 0 0,3 1 0 0 0,1 7 0 0 0,2 8 0 0 0,-4 7 0 0 0,-5 5 0 0 0,-4 5 0 0 0,-4 2 0 0 0,-6 1 0 0 0,-7-7 0 0 0,-2-9 0 0 0,1-10 0 0 0,6-7 0 0 0,6-5 0 0 0,3-4 0 0 0,1-2 0 0 0,2 3 0 0 0,3 8 0 0 0,0 10 0 0 0,-2 8 0 0 0,-3 6 0 0 0,-3 6 0 0 0,-1 1 0 0 0,-3 2 0 0 0,1 1 0 0 0,-2 0 0 0 0,1-1 0 0 0,-1-1 0 0 0,1 1 0 0 0,3-1 0 0 0,1-4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4577 17620 16383 0 0,'0'4'0'0'0,"0"4"0"0"0,0 5 0 0 0,0 6 0 0 0,0 5 0 0 0,0 1 0 0 0,0 0 0 0 0,0-1 0 0 0,0-1 0 0 0,4 0 0 0 0,1-2 0 0 0,-1 0 0 0 0,0 0 0 0 0,2 0 0 0 0,0-1 0 0 0,3 1 0 0 0,3-4 0 0 0,7-12 0 0 0,3-9 0 0 0,-1-9 0 0 0,-5-5 0 0 0,-5-3 0 0 0,-5-2 0 0 0,-2 0 0 0 0,-7-3 0 0 0,-1-2 0 0 0,-2-1 0 0 0,2-1 0 0 0,0 2 0 0 0,2 2 0 0 0,1 1 0 0 0,3 3 0 0 0,3 7 0 0 0,0 7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23647 16933 16383 0 0,'0'4'0'0'0,"0"5"0"0"0,0 5 0 0 0,0 3 0 0 0,0 3 0 0 0,0 2 0 0 0,0 1 0 0 0,-4 4 0 0 0,-1 2 0 0 0,0-2 0 0 0,1 0 0 0 0,2-1 0 0 0,-4-2 0 0 0,0-1 0 0 0,1-4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23707 16642 16383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23733 17039 16383 0 0,'4'0'0'0'0,"1"0"0"0"0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23741 17000 16383 0 0,'0'-4'0'0'0,"-3"-1"0"0"0,-6 4 0 0 0,-5 6 0 0 0,-3 10 0 0 0,0 6 0 0 0,4 3 0 0 0,4 2 0 0 0,3-1 0 0 0,3 0 0 0 0,6 3 0 0 0,6 1 0 0 0,5-5 0 0 0,8-10 0 0 0,4-11 0 0 0,1-10 0 0 0,-3-8 0 0 0,-7-5 0 0 0,-2-3 0 0 0,-3-1 0 0 0,-4 0 0 0 0,-4-1 0 0 0,-2 2 0 0 0,-1-1 0 0 0,-5 1 0 0 0,-2 1 0 0 0,-3 3 0 0 0,-1 2 0 0 0,-2 3 0 0 0,-2 5 0 0 0,-4 3 0 0 0,-5 7 0 0 0,-3 6 0 0 0,-1 7 0 0 0,4 4 0 0 0,6 0 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23951 16536 16383 0 0,'0'4'0'0'0,"4"5"0"0"0,1 5 0 0 0,0 7 0 0 0,-2 8 0 0 0,0 7 0 0 0,-1 4 0 0 0,-1 4 0 0 0,-1 1 0 0 0,0-3 0 0 0,0-1 0 0 0,0 0 0 0 0,0-3 0 0 0,-1-4 0 0 0,1-5 0 0 0,0-2 0 0 0,0-3 0 0 0,0-2 0 0 0,0-8 0 0 0,0-10 0 0 0,4-10 0 0 0,5-3 0 0 0,4 3 0 0 0,5 6 0 0 0,2 8 0 0 0,-2 5 0 0 0,-4 9 0 0 0,-4 4 0 0 0,0 1 0 0 0,1 1 0 0 0,0-2 0 0 0,-6 3 0 0 0,-8 0 0 0 0,-7 0 0 0 0,-6-3 0 0 0,-4-5 0 0 0,-2-6 0 0 0,-1-9 0 0 0,-1-10 0 0 0,1-4 0 0 0,-5-4 0 0 0,0-5 0 0 0,4-2 0 0 0,7-2 0 0 0,5-2 0 0 0,2-4 0 0 0,2-1 0 0 0,3 0 0 0 0,5 1 0 0 0,7 6 0 0 0,3 5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23442 17539 16383 0 0,'4'-3'0'0'0,"-3"-3"0"0"0,-1 2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20267 12171 16383 0 0,'4'0'0'0'0,"10"0"0"0"0,6 0 0 0 0,8 4 0 0 0,4 1 0 0 0,4 1 0 0 0,4-2 0 0 0,4-1 0 0 0,10-1 0 0 0,9-1 0 0 0,13-1 0 0 0,11 0 0 0 0,7 0 0 0 0,0 0 0 0 0,-5-1 0 0 0,-12 1 0 0 0,-16 0 0 0 0,-14 0 0 0 0,-15 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23429 17503 16383 0 0,'-3'0'0'0'0,"-3"4"0"0"0,-2 5 0 0 0,-5 4 0 0 0,1 8 0 0 0,1 5 0 0 0,4 1 0 0 0,2-1 0 0 0,2 0 0 0 0,6-5 0 0 0,6-9 0 0 0,5-15 0 0 0,0-11 0 0 0,-2-10 0 0 0,-3-5 0 0 0,-4-1 0 0 0,2 0 0 0 0,0 2 0 0 0,-2 2 0 0 0,-2 1 0 0 0,3 2 0 0 0,4 8 0 0 0,4 10 0 0 0,0 10 0 0 0,-3 9 0 0 0,1 8 0 0 0,-2 5 0 0 0,1 5 0 0 0,-1 1 0 0 0,2-1 0 0 0,2-2 0 0 0,-1-11 0 0 0,-3-15 0 0 0,-3-13 0 0 0,1-8 0 0 0,3-5 0 0 0,4 1 0 0 0,2 4 0 0 0,3 9 0 0 0,-3 9 0 0 0,-3 9 0 0 0,-5 6 0 0 0,-4 4 0 0 0,-2 3 0 0 0,-2 1 0 0 0,-5 4 0 0 0,-2-7 0 0 0,4-10 0 0 0,3-11 0 0 0,4-10 0 0 0,5-6 0 0 0,6-5 0 0 0,-1-2 0 0 0,1-1 0 0 0,1 0 0 0 0,-5 7 0 0 0,-5 11 0 0 0,-4 14 0 0 0,-2 9 0 0 0,-2 6 0 0 0,0 2 0 0 0,3-2 0 0 0,2-10 0 0 0,4-10 0 0 0,4-3 0 0 0,1 4 0 0 0,-3 4 0 0 0,-3 8 0 0 0,-2 6 0 0 0,-2 6 0 0 0,-2 3 0 0 0,-1-1 0 0 0,4-1 0 0 0,0-6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7695 3750 16383 0 0,'0'-4'0'0'0,"0"2"0"0"0,-8 7 0 0 0,-3 5 0 0 0,4 6 0 0 0,9 4 0 0 0,6 3 0 0 0,7 1 0 0 0,9 1 0 0 0,5 0 0 0 0,1 1 0 0 0,-1-2 0 0 0,0 1 0 0 0,-2 4 0 0 0,-1 0 0 0 0,-1 1 0 0 0,0-2 0 0 0,-1-1 0 0 0,4-1 0 0 0,-3-1 0 0 0,-6 3 0 0 0,-5 2 0 0 0,-10-5 0 0 0,-10-3 0 0 0,-7 0 0 0 0,-7-1 0 0 0,-2 1 0 0 0,-3 1 0 0 0,-1 0 0 0 0,0-4 0 0 0,0-5 0 0 0,1-4 0 0 0,-4-5 0 0 0,-5-11 0 0 0,-1-8 0 0 0,6-7 0 0 0,3-3 0 0 0,6-2 0 0 0,7 0 0 0 0,6-1 0 0 0,3 2 0 0 0,3-1 0 0 0,1 1 0 0 0,1 1 0 0 0,5 0 0 0 0,0 0 0 0 0,5 0 0 0 0,3 4 0 0 0,8 5 0 0 0,4 6 0 0 0,2 4 0 0 0,5 3 0 0 0,0 2 0 0 0,-1 0 0 0 0,-2-3 0 0 0,-2-1 0 0 0,-2-5 0 0 0,-1-4 0 0 0,0-4 0 0 0,-2-4 0 0 0,-3-1 0 0 0,-2-2 0 0 0,-3-1 0 0 0,-5 0 0 0 0,-4 0 0 0 0,-3 0 0 0 0,-6 1 0 0 0,-6-1 0 0 0,-7 1 0 0 0,-3 0 0 0 0,-4 0 0 0 0,-1 4 0 0 0,-2 6 0 0 0,1 4 0 0 0,0 5 0 0 0,4 7 0 0 0,2 3 0 0 0,-5 5 0 0 0,-1 5 0 0 0,-6 4 0 0 0,0 2 0 0 0,-1 3 0 0 0,3 0 0 0 0,1 1 0 0 0,5 0 0 0 0,8 0 0 0 0,5-4 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8554 3853 16383 0 0,'-4'-4'0'0'0,"-10"-1"0"0"0,-6 0 0 0 0,-8 4 0 0 0,-4 8 0 0 0,4 6 0 0 0,7 5 0 0 0,7 3 0 0 0,5 3 0 0 0,5 1 0 0 0,3 0 0 0 0,2 1 0 0 0,0-1 0 0 0,-4-1 0 0 0,-1 1 0 0 0,0-1 0 0 0,0 1 0 0 0,6-1 0 0 0,5 0 0 0 0,3 4 0 0 0,3 1 0 0 0,4 0 0 0 0,2 0 0 0 0,3-2 0 0 0,2-6 0 0 0,0-5 0 0 0,1-6 0 0 0,0-5 0 0 0,-1-3 0 0 0,1-2 0 0 0,-1-1 0 0 0,0 0 0 0 0,1 0 0 0 0,-1 0 0 0 0,0 0 0 0 0,0 0 0 0 0,0 1 0 0 0,0-4 0 0 0,-4-5 0 0 0,-6-6 0 0 0,-4-4 0 0 0,-5-3 0 0 0,-3-6 0 0 0,-2-2 0 0 0,0 0 0 0 0,-2-3 0 0 0,1-1 0 0 0,1 3 0 0 0,-1 1 0 0 0,1 2 0 0 0,-1 2 0 0 0,-3-3 0 0 0,-5-4 0 0 0,-6-2 0 0 0,-4 2 0 0 0,-7 2 0 0 0,-3 3 0 0 0,-1 1 0 0 0,1 2 0 0 0,1 9 0 0 0,5 11 0 0 0,3 7 0 0 0,0 6 0 0 0,4 11 0 0 0,1 6 0 0 0,2-1 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9513 3702 16383 0 0,'-4'0'0'0'0,"-6"0"0"0"0,-4 0 0 0 0,-5 0 0 0 0,-7 0 0 0 0,-7 0 0 0 0,-3 0 0 0 0,2 0 0 0 0,2 0 0 0 0,2 0 0 0 0,2 4 0 0 0,3 6 0 0 0,0 5 0 0 0,1 4 0 0 0,4 2 0 0 0,6 3 0 0 0,5 1 0 0 0,9 0 0 0 0,7 0 0 0 0,8-4 0 0 0,4-6 0 0 0,8-1 0 0 0,8 1 0 0 0,1-2 0 0 0,-1 1 0 0 0,-2-3 0 0 0,-3 2 0 0 0,1 3 0 0 0,1 2 0 0 0,-3-2 0 0 0,0 1 0 0 0,-3 2 0 0 0,0 0 0 0 0,-6 3 0 0 0,-5 1 0 0 0,-6 0 0 0 0,-9 5 0 0 0,-7 2 0 0 0,-8-4 0 0 0,-5-7 0 0 0,-7-3 0 0 0,-3-3 0 0 0,-1 0 0 0 0,1-3 0 0 0,2 2 0 0 0,-3-6 0 0 0,-1-8 0 0 0,2-7 0 0 0,10-3 0 0 0,8-3 0 0 0,11-3 0 0 0,8-3 0 0 0,9-1 0 0 0,4-2 0 0 0,8 0 0 0 0,3 3 0 0 0,0 6 0 0 0,0 1 0 0 0,-3-1 0 0 0,-1-2 0 0 0,-1 1 0 0 0,-1 0 0 0 0,-1 3 0 0 0,0-1 0 0 0,4-2 0 0 0,1-2 0 0 0,0-3 0 0 0,-5-1 0 0 0,-7-2 0 0 0,-6 0 0 0 0,-9 0 0 0 0,-9 0 0 0 0,-7-1 0 0 0,-6 5 0 0 0,-3 1 0 0 0,-2 0 0 0 0,-5-1 0 0 0,-1-1 0 0 0,0 3 0 0 0,2 0 0 0 0,1 4 0 0 0,2 3 0 0 0,1 9 0 0 0,4 4 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10282 3826 16383 0 0,'-4'-4'0'0'0,"-6"-1"0"0"0,-4-5 0 0 0,-9 1 0 0 0,-5 1 0 0 0,-1 2 0 0 0,1 2 0 0 0,-5 6 0 0 0,1 6 0 0 0,1 7 0 0 0,-2 4 0 0 0,0 3 0 0 0,6 2 0 0 0,7 1 0 0 0,8 1 0 0 0,5-1 0 0 0,4 0 0 0 0,3 0 0 0 0,1-1 0 0 0,0 0 0 0 0,0 0 0 0 0,1 1 0 0 0,3 3 0 0 0,5 1 0 0 0,5 4 0 0 0,4 1 0 0 0,3-2 0 0 0,1-6 0 0 0,2-3 0 0 0,0-2 0 0 0,0 0 0 0 0,0 0 0 0 0,0-3 0 0 0,-1-5 0 0 0,0-4 0 0 0,5-5 0 0 0,0-2 0 0 0,4-5 0 0 0,1-7 0 0 0,-6-6 0 0 0,-3-4 0 0 0,-3-2 0 0 0,1-3 0 0 0,-1 0 0 0 0,0 4 0 0 0,1 1 0 0 0,0 0 0 0 0,1 0 0 0 0,-4-1 0 0 0,-6-6 0 0 0,-5-2 0 0 0,-3 1 0 0 0,0-1 0 0 0,0 2 0 0 0,-2 1 0 0 0,0 1 0 0 0,-2 0 0 0 0,-1 1 0 0 0,-1 0 0 0 0,-4-4 0 0 0,-6-1 0 0 0,-1 0 0 0 0,-3 1 0 0 0,-2 1 0 0 0,-4 5 0 0 0,-2 7 0 0 0,-1 5 0 0 0,-1 5 0 0 0,-1 3 0 0 0,-4 2 0 0 0,-1 1 0 0 0,-4 0 0 0 0,0 4 0 0 0,2 5 0 0 0,2 6 0 0 0,6 3 0 0 0,7-1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7303 3969 16383 0 0,'0'0'0'0'0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7329 4339 16383 0 0,'0'0'0'0'0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21564 3889 16383 0 0,'0'0'0'0'0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21616 4260 16383 0 0,'0'0'0'0'0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21934 3842 16383 0 0,'0'-4'0'0'0,"4"-2"0"0"0,6-7 0 0 0,4-6 0 0 0,5-4 0 0 0,3-2 0 0 0,2-1 0 0 0,-4 0 0 0 0,0 1 0 0 0,0 3 0 0 0,1 7 0 0 0,5 9 0 0 0,2 10 0 0 0,0 9 0 0 0,-4 6 0 0 0,-2 3 0 0 0,-6 3 0 0 0,-4 1 0 0 0,-5 0 0 0 0,-4 0 0 0 0,-2-1 0 0 0,-5 0 0 0 0,-6-1 0 0 0,-6 1 0 0 0,0-1 0 0 0,-1 0 0 0 0,-2 0 0 0 0,6-4 0 0 0,14-6 0 0 0,11-4 0 0 0,7-5 0 0 0,4-3 0 0 0,3-2 0 0 0,1-1 0 0 0,4 5 0 0 0,-3 4 0 0 0,-7 6 0 0 0,-6 4 0 0 0,-7 4 0 0 0,-3 1 0 0 0,-4 2 0 0 0,-1 0 0 0 0,-2 0 0 0 0,-3 0 0 0 0,-6 0 0 0 0,-4-1 0 0 0,-9 0 0 0 0,-8 1 0 0 0,-2-5 0 0 0,0-2 0 0 0,1-3 0 0 0,3-5 0 0 0,3-8 0 0 0,1-4 0 0 0,5-6 0 0 0,2-6 0 0 0,1 0 0 0 0,-2 2 0 0 0,0-1 0 0 0,-2 2 0 0 0,3 2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21917 12346 16383 0 0,'4'0'0'0'0,"6"-9"0"0"0,0-6 0 0 0,0-9 0 0 0,1-12 0 0 0,-1-9 0 0 0,-2-5 0 0 0,-6 2 0 0 0,-8 6 0 0 0,-11 5 0 0 0,-11 9 0 0 0,-9 9 0 0 0,-2 9 0 0 0,-2 5 0 0 0,1 3 0 0 0,-1 3 0 0 0,3 1 0 0 0,4 0 0 0 0,-5 3 0 0 0,0 6 0 0 0,3 5 0 0 0,7 7 0 0 0,9 9 0 0 0,12 6 0 0 0,11 2 0 0 0,9 1 0 0 0,7-1 0 0 0,4 0 0 0 0,3-3 0 0 0,0-3 0 0 0,0-3 0 0 0,4-4 0 0 0,1-1 0 0 0,0-2 0 0 0,-3 0 0 0 0,0-1 0 0 0,2-3 0 0 0,4-6 0 0 0,5-1 0 0 0,0-3 0 0 0,-3-3 0 0 0,-7 2 0 0 0,-9 3 0 0 0,-8 3 0 0 0,-5 8 0 0 0,-9 8 0 0 0,-8 3 0 0 0,-6 3 0 0 0,-9 5 0 0 0,-3-2 0 0 0,-3-3 0 0 0,2-4 0 0 0,0-8 0 0 0,2-7 0 0 0,1-8 0 0 0,1-5 0 0 0,0-3 0 0 0,-7-6 0 0 0,-3-7 0 0 0,-3-10 0 0 0,0-5 0 0 0,3 2 0 0 0,4 5 0 0 0,2 6 0 0 0,6 5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23167 3956 16383 0 0,'-4'-4'0'0'0,"-5"-5"0"0"0,-6-6 0 0 0,-4 0 0 0 0,-7 3 0 0 0,-3-1 0 0 0,-1 1 0 0 0,1 4 0 0 0,5 6 0 0 0,2 9 0 0 0,2 6 0 0 0,-1 6 0 0 0,-4 3 0 0 0,-3 2 0 0 0,0 1 0 0 0,5 1 0 0 0,10-1 0 0 0,11 0 0 0 0,6 0 0 0 0,7 0 0 0 0,5-1 0 0 0,0 0 0 0 0,-2 0 0 0 0,0 4 0 0 0,1 2 0 0 0,3-1 0 0 0,3-1 0 0 0,1-1 0 0 0,1-5 0 0 0,1-7 0 0 0,1-5 0 0 0,3-9 0 0 0,-2-8 0 0 0,-2-8 0 0 0,0-5 0 0 0,-1-3 0 0 0,-5-2 0 0 0,0 0 0 0 0,1-1 0 0 0,0 0 0 0 0,-2 1 0 0 0,-5 0 0 0 0,-3 1 0 0 0,-4 0 0 0 0,-3 0 0 0 0,-2 0 0 0 0,0 0 0 0 0,-1 0 0 0 0,0-4 0 0 0,1-2 0 0 0,-5 1 0 0 0,-5 1 0 0 0,-5 5 0 0 0,-4 6 0 0 0,-3 7 0 0 0,-2 5 0 0 0,0 2 0 0 0,-1 3 0 0 0,0 1 0 0 0,4 0 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23954 3857 16383 0 0,'-4'0'0'0'0,"-6"0"0"0"0,-5 0 0 0 0,-4 0 0 0 0,-2 0 0 0 0,-3 0 0 0 0,-1 0 0 0 0,0 0 0 0 0,0 0 0 0 0,-4 4 0 0 0,-1 1 0 0 0,0 0 0 0 0,-2 0 0 0 0,-5 2 0 0 0,0 4 0 0 0,7 5 0 0 0,8 3 0 0 0,8 3 0 0 0,6 2 0 0 0,5 0 0 0 0,2 1 0 0 0,2 0 0 0 0,5 0 0 0 0,5-1 0 0 0,5 1 0 0 0,4-5 0 0 0,3-1 0 0 0,1 3 0 0 0,-4 4 0 0 0,-4 0 0 0 0,-2 0 0 0 0,2 0 0 0 0,-3 0 0 0 0,1-1 0 0 0,3-5 0 0 0,1-9 0 0 0,7-11 0 0 0,7-10 0 0 0,2-6 0 0 0,-1-6 0 0 0,-1-3 0 0 0,-3 0 0 0 0,-1-2 0 0 0,-3 1 0 0 0,0 1 0 0 0,-1 0 0 0 0,0 0 0 0 0,0 1 0 0 0,-1-1 0 0 0,-3 1 0 0 0,-6 0 0 0 0,-5 1 0 0 0,-4-1 0 0 0,-2 0 0 0 0,-7 0 0 0 0,-6 0 0 0 0,-6-1 0 0 0,-8 1 0 0 0,-4 4 0 0 0,-6 2 0 0 0,-1 3 0 0 0,2 1 0 0 0,2 2 0 0 0,2 7 0 0 0,2 10 0 0 0,1 2 0 0 0,2 6 0 0 0,0 3 0 0 0,0 4 0 0 0,1 2 0 0 0,-1 2 0 0 0,4 1 0 0 0,2 0 0 0 0,3-4 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24756 3925 16383 0 0,'0'-4'0'0'0,"-4"-6"0"0"0,-6-4 0 0 0,-9-5 0 0 0,-5 1 0 0 0,-7 0 0 0 0,-3 2 0 0 0,2 1 0 0 0,0 2 0 0 0,3 8 0 0 0,2 4 0 0 0,2 7 0 0 0,4 6 0 0 0,6 6 0 0 0,6 3 0 0 0,5 2 0 0 0,2 2 0 0 0,2 0 0 0 0,1 1 0 0 0,0-1 0 0 0,0 0 0 0 0,-4-1 0 0 0,-2 1 0 0 0,-4-1 0 0 0,0 0 0 0 0,1 0 0 0 0,6 0 0 0 0,3 0 0 0 0,6 4 0 0 0,2 2 0 0 0,3-1 0 0 0,3-1 0 0 0,9-1 0 0 0,3-1 0 0 0,1-5 0 0 0,4-2 0 0 0,1 0 0 0 0,-1 0 0 0 0,-2 2 0 0 0,-2-3 0 0 0,-2-4 0 0 0,0-6 0 0 0,-2-7 0 0 0,0-8 0 0 0,-5-7 0 0 0,0-5 0 0 0,-1-4 0 0 0,2-2 0 0 0,-3 0 0 0 0,-1-1 0 0 0,-2 1 0 0 0,-4 0 0 0 0,-4 0 0 0 0,-2 0 0 0 0,-3 1 0 0 0,-1 0 0 0 0,0 0 0 0 0,-1 0 0 0 0,0-4 0 0 0,1-2 0 0 0,-1 1 0 0 0,1 1 0 0 0,-4-3 0 0 0,-6-1 0 0 0,0 2 0 0 0,-4 2 0 0 0,-2 1 0 0 0,0 1 0 0 0,0 1 0 0 0,-2 1 0 0 0,-2 4 0 0 0,-2 6 0 0 0,0 5 0 0 0,-2 4 0 0 0,0 3 0 0 0,-1 2 0 0 0,1 0 0 0 0,0 2 0 0 0,-1-1 0 0 0,1-1 0 0 0,0 1 0 0 0,0-1 0 0 0,0 1 0 0 0,0-1 0 0 0,0 4 0 0 0,0 5 0 0 0,-1 6 0 0 0,6 0 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34105 11748 16383 0 0,'0'4'0'0'0,"4"5"0"0"0,1 6 0 0 0,1 4 0 0 0,-2 3 0 0 0,3 1 0 0 0,0 2 0 0 0,3 0 0 0 0,4 0 0 0 0,0 0 0 0 0,1 0 0 0 0,-2-1 0 0 0,-2 1 0 0 0,0-9 0 0 0,6-7 0 0 0,9-9 0 0 0,9-5 0 0 0,5-1 0 0 0,1 0 0 0 0,-3 2 0 0 0,-3 1 0 0 0,-4 0 0 0 0,-4 2 0 0 0,-1 1 0 0 0,-1 0 0 0 0,-2 4 0 0 0,1 6 0 0 0,-1 5 0 0 0,0 4 0 0 0,1 3 0 0 0,0 10 0 0 0,-5 4 0 0 0,-4-1 0 0 0,-2 3 0 0 0,-2 2 0 0 0,-4-1 0 0 0,-2-3 0 0 0,-3-4 0 0 0,-1-3 0 0 0,-1-2 0 0 0,-5-2 0 0 0,-5-6 0 0 0,-9-5 0 0 0,-10-5 0 0 0,-8-4 0 0 0,-2-4 0 0 0,-2-1 0 0 0,2-1 0 0 0,2 0 0 0 0,5 0 0 0 0,3 0 0 0 0,3 1 0 0 0,-3-5 0 0 0,-1-5 0 0 0,-2-4 0 0 0,-10-9 0 0 0,0-5 0 0 0,6 4 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34211 11642 16383 0 0,'4'0'0'0'0,"9"0"0"0"0,12 0 0 0 0,8 0 0 0 0,8 0 0 0 0,9 0 0 0 0,3 0 0 0 0,2 0 0 0 0,0 0 0 0 0,-2 0 0 0 0,-6 0 0 0 0,-6 0 0 0 0,-7 0 0 0 0,-4 0 0 0 0,-4 0 0 0 0,-2 0 0 0 0,-1 0 0 0 0,0 0 0 0 0,0 0 0 0 0,0 0 0 0 0,-4 0 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33787 11800 16383 0 0,'0'0'0'0'0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33814 12224 16383 0 0,'0'0'0'0'0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35947 11878 16383 0 0,'-4'0'0'0'0,"-6"0"0"0"0,-4 0 0 0 0,-5 0 0 0 0,-7 0 0 0 0,-3 0 0 0 0,-1 4 0 0 0,0 5 0 0 0,2 6 0 0 0,6 4 0 0 0,1 3 0 0 0,2 1 0 0 0,-1 6 0 0 0,-1 2 0 0 0,3-1 0 0 0,0 3 0 0 0,4 4 0 0 0,4 0 0 0 0,4-2 0 0 0,2-3 0 0 0,3-3 0 0 0,1-3 0 0 0,4 3 0 0 0,7 1 0 0 0,4-5 0 0 0,5-7 0 0 0,2-6 0 0 0,6-6 0 0 0,6-3 0 0 0,2-2 0 0 0,-1-2 0 0 0,-3 0 0 0 0,-3-1 0 0 0,-2 1 0 0 0,-1 0 0 0 0,3-3 0 0 0,0-6 0 0 0,0-5 0 0 0,-1-4 0 0 0,-2-3 0 0 0,0-1 0 0 0,-6-2 0 0 0,-1-4 0 0 0,-4-2 0 0 0,-5 1 0 0 0,-4 2 0 0 0,-3-4 0 0 0,-2 0 0 0 0,-1 2 0 0 0,-5 1 0 0 0,-5 2 0 0 0,-6-2 0 0 0,1-2 0 0 0,-2 2 0 0 0,-2 1 0 0 0,-1 5 0 0 0,-3 7 0 0 0,4 6 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36926 11926 16383 0 0,'-5'-4'0'0'0,"-8"-2"0"0"0,-15 1 0 0 0,-12 1 0 0 0,-1 1 0 0 0,0 1 0 0 0,1 5 0 0 0,1 6 0 0 0,5 6 0 0 0,3 4 0 0 0,7 3 0 0 0,8 2 0 0 0,6 1 0 0 0,6 0 0 0 0,2 0 0 0 0,2 0 0 0 0,2 4 0 0 0,3 1 0 0 0,6 0 0 0 0,5-2 0 0 0,4-1 0 0 0,10 3 0 0 0,5-4 0 0 0,0-6 0 0 0,-2-6 0 0 0,-2-6 0 0 0,-2-5 0 0 0,-2-2 0 0 0,-2-1 0 0 0,3-5 0 0 0,1-6 0 0 0,0-5 0 0 0,-1-4 0 0 0,-1-2 0 0 0,-2-2 0 0 0,-4-1 0 0 0,-2 4 0 0 0,-5 1 0 0 0,-3 1 0 0 0,-5-6 0 0 0,-3-2 0 0 0,-6-5 0 0 0,-7 0 0 0 0,-5 0 0 0 0,-5 2 0 0 0,-3 6 0 0 0,-1 3 0 0 0,-1 1 0 0 0,-1-1 0 0 0,1 5 0 0 0,0 3 0 0 0,0 5 0 0 0,-3 8 0 0 0,-2 7 0 0 0,5 4 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37825 11745 16383 0 0,'-4'-4'0'0'0,"-5"-1"0"0"0,-6-1 0 0 0,-4 2 0 0 0,-7 1 0 0 0,-7 1 0 0 0,-3 1 0 0 0,-2 5 0 0 0,0 6 0 0 0,3 4 0 0 0,4 6 0 0 0,2 2 0 0 0,6 2 0 0 0,8 0 0 0 0,5 2 0 0 0,6-1 0 0 0,2 0 0 0 0,3-1 0 0 0,0 5 0 0 0,0 5 0 0 0,4 5 0 0 0,2-1 0 0 0,3-1 0 0 0,4-4 0 0 0,4-3 0 0 0,3-7 0 0 0,1-7 0 0 0,7-7 0 0 0,1 0 0 0 0,0-2 0 0 0,-1-2 0 0 0,-2 2 0 0 0,0 0 0 0 0,-2-1 0 0 0,4-6 0 0 0,0-7 0 0 0,0-6 0 0 0,-1-10 0 0 0,-5-4 0 0 0,-7-2 0 0 0,-6 0 0 0 0,-4 0 0 0 0,-4 2 0 0 0,-2 1 0 0 0,-1 1 0 0 0,0 0 0 0 0,0 1 0 0 0,0 0 0 0 0,0 0 0 0 0,1 1 0 0 0,-1-1 0 0 0,-3 0 0 0 0,-5 0 0 0 0,-6 4 0 0 0,-4 5 0 0 0,-3 6 0 0 0,-1 4 0 0 0,2 3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22734 11933 16383 0 0,'0'4'0'0'0,"-4"5"0"0"0,-6 6 0 0 0,-4 4 0 0 0,-5 7 0 0 0,-3 7 0 0 0,-6 11 0 0 0,-10 13 0 0 0,-4 6 0 0 0,3 5 0 0 0,3-2 0 0 0,3 0 0 0 0,4 2 0 0 0,6-7 0 0 0,4-1 0 0 0,0-4 0 0 0,4-6 0 0 0,4-4 0 0 0,0-1 0 0 0,-2-5 0 0 0,-3 0 0 0 0,1-4 0 0 0,3-7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22410 11746 16383 0 0,'4'-4'0'0'0,"10"-1"0"0"0,14 4 0 0 0,7 2 0 0 0,14 1 0 0 0,6 5 0 0 0,7 4 0 0 0,5 1 0 0 0,-2 3 0 0 0,-2-2 0 0 0,-5-3 0 0 0,-7-3 0 0 0,-9-2 0 0 0,-7-3 0 0 0,-6 2 0 0 0,-7 2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23503 12222 16383 0 0,'-4'-4'0'0'0,"-5"-2"0"0"0,-14 1 0 0 0,-11 1 0 0 0,-12 9 0 0 0,-10 21 0 0 0,-13 17 0 0 0,-6 18 0 0 0,-7 12 0 0 0,7 0 0 0 0,3 5 0 0 0,10-7 0 0 0,4 5 0 0 0,-6 2 0 0 0,5-8 0 0 0,4-8 0 0 0,8-7 0 0 0,6-4 0 0 0,12-23 0 0 0,14-24 0 0 0,26-30 0 0 0,24-22 0 0 0,17-20 0 0 0,21-14 0 0 0,23-10 0 0 0,11-1 0 0 0,4 2 0 0 0,-5 10 0 0 0,-12 13 0 0 0,-14 11 0 0 0,-17 14 0 0 0,-14 11 0 0 0,-12 11 0 0 0,-8 9 0 0 0,-5 7 0 0 0,-3 3 0 0 0,0 11 0 0 0,-4 12 0 0 0,-9 19 0 0 0,-14 11 0 0 0,-10 4 0 0 0,-6 2 0 0 0,0-1 0 0 0,0-2 0 0 0,4-6 0 0 0,-4 1 0 0 0,-5 1 0 0 0,-3 3 0 0 0,-5 6 0 0 0,0 5 0 0 0,2 3 0 0 0,2 4 0 0 0,7-4 0 0 0,3-7 0 0 0,5-16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22781 12700 16383 0 0,'8'0'0'0'0,"11"0"0"0"0,14 8 0 0 0,15 3 0 0 0,18 8 0 0 0,7 4 0 0 0,0 3 0 0 0,-6 1 0 0 0,-5-5 0 0 0,-9-5 0 0 0,-10-6 0 0 0,-8-5 0 0 0,-10-3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855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3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02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12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67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48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90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499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12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3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03569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www.wired.it/play/musica/2016/02/24/spotify-sposta-i-suoi-dati-sui-server-google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5.xml"/><Relationship Id="rId18" Type="http://schemas.openxmlformats.org/officeDocument/2006/relationships/image" Target="../media/image31.png"/><Relationship Id="rId3" Type="http://schemas.openxmlformats.org/officeDocument/2006/relationships/image" Target="../media/image3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28.png"/><Relationship Id="rId17" Type="http://schemas.openxmlformats.org/officeDocument/2006/relationships/customXml" Target="../ink/ink7.xml"/><Relationship Id="rId2" Type="http://schemas.openxmlformats.org/officeDocument/2006/relationships/image" Target="../media/image2.png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4.xml"/><Relationship Id="rId24" Type="http://schemas.openxmlformats.org/officeDocument/2006/relationships/image" Target="../media/image34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10" Type="http://schemas.openxmlformats.org/officeDocument/2006/relationships/image" Target="../media/image27.png"/><Relationship Id="rId19" Type="http://schemas.openxmlformats.org/officeDocument/2006/relationships/customXml" Target="../ink/ink8.xml"/><Relationship Id="rId4" Type="http://schemas.openxmlformats.org/officeDocument/2006/relationships/image" Target="../media/image24.png"/><Relationship Id="rId9" Type="http://schemas.openxmlformats.org/officeDocument/2006/relationships/customXml" Target="../ink/ink3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.xml"/><Relationship Id="rId18" Type="http://schemas.openxmlformats.org/officeDocument/2006/relationships/image" Target="../media/image42.png"/><Relationship Id="rId26" Type="http://schemas.openxmlformats.org/officeDocument/2006/relationships/image" Target="../media/image46.png"/><Relationship Id="rId39" Type="http://schemas.openxmlformats.org/officeDocument/2006/relationships/customXml" Target="../ink/ink28.xml"/><Relationship Id="rId21" Type="http://schemas.openxmlformats.org/officeDocument/2006/relationships/customXml" Target="../ink/ink19.xml"/><Relationship Id="rId34" Type="http://schemas.openxmlformats.org/officeDocument/2006/relationships/image" Target="../media/image50.png"/><Relationship Id="rId42" Type="http://schemas.openxmlformats.org/officeDocument/2006/relationships/image" Target="../media/image54.png"/><Relationship Id="rId47" Type="http://schemas.openxmlformats.org/officeDocument/2006/relationships/customXml" Target="../ink/ink32.xml"/><Relationship Id="rId50" Type="http://schemas.openxmlformats.org/officeDocument/2006/relationships/image" Target="../media/image58.png"/><Relationship Id="rId55" Type="http://schemas.openxmlformats.org/officeDocument/2006/relationships/image" Target="../media/image60.png"/><Relationship Id="rId63" Type="http://schemas.openxmlformats.org/officeDocument/2006/relationships/image" Target="../media/image64.png"/><Relationship Id="rId7" Type="http://schemas.openxmlformats.org/officeDocument/2006/relationships/customXml" Target="../ink/ink12.xml"/><Relationship Id="rId2" Type="http://schemas.openxmlformats.org/officeDocument/2006/relationships/image" Target="../media/image2.png"/><Relationship Id="rId16" Type="http://schemas.openxmlformats.org/officeDocument/2006/relationships/image" Target="../media/image41.png"/><Relationship Id="rId29" Type="http://schemas.openxmlformats.org/officeDocument/2006/relationships/customXml" Target="../ink/ink23.xml"/><Relationship Id="rId11" Type="http://schemas.openxmlformats.org/officeDocument/2006/relationships/customXml" Target="../ink/ink14.xml"/><Relationship Id="rId24" Type="http://schemas.openxmlformats.org/officeDocument/2006/relationships/image" Target="../media/image45.png"/><Relationship Id="rId32" Type="http://schemas.openxmlformats.org/officeDocument/2006/relationships/image" Target="../media/image49.png"/><Relationship Id="rId37" Type="http://schemas.openxmlformats.org/officeDocument/2006/relationships/customXml" Target="../ink/ink27.xml"/><Relationship Id="rId40" Type="http://schemas.openxmlformats.org/officeDocument/2006/relationships/image" Target="../media/image53.png"/><Relationship Id="rId45" Type="http://schemas.openxmlformats.org/officeDocument/2006/relationships/customXml" Target="../ink/ink31.xml"/><Relationship Id="rId53" Type="http://schemas.openxmlformats.org/officeDocument/2006/relationships/customXml" Target="../ink/ink35.xml"/><Relationship Id="rId58" Type="http://schemas.openxmlformats.org/officeDocument/2006/relationships/customXml" Target="../ink/ink38.xml"/><Relationship Id="rId5" Type="http://schemas.openxmlformats.org/officeDocument/2006/relationships/customXml" Target="../ink/ink11.xml"/><Relationship Id="rId61" Type="http://schemas.openxmlformats.org/officeDocument/2006/relationships/image" Target="../media/image63.png"/><Relationship Id="rId19" Type="http://schemas.openxmlformats.org/officeDocument/2006/relationships/customXml" Target="../ink/ink18.xml"/><Relationship Id="rId14" Type="http://schemas.openxmlformats.org/officeDocument/2006/relationships/image" Target="../media/image40.png"/><Relationship Id="rId22" Type="http://schemas.openxmlformats.org/officeDocument/2006/relationships/image" Target="../media/image44.png"/><Relationship Id="rId27" Type="http://schemas.openxmlformats.org/officeDocument/2006/relationships/customXml" Target="../ink/ink22.xml"/><Relationship Id="rId30" Type="http://schemas.openxmlformats.org/officeDocument/2006/relationships/image" Target="../media/image48.png"/><Relationship Id="rId35" Type="http://schemas.openxmlformats.org/officeDocument/2006/relationships/customXml" Target="../ink/ink26.xml"/><Relationship Id="rId43" Type="http://schemas.openxmlformats.org/officeDocument/2006/relationships/customXml" Target="../ink/ink30.xml"/><Relationship Id="rId48" Type="http://schemas.openxmlformats.org/officeDocument/2006/relationships/image" Target="../media/image57.png"/><Relationship Id="rId56" Type="http://schemas.openxmlformats.org/officeDocument/2006/relationships/customXml" Target="../ink/ink37.xml"/><Relationship Id="rId8" Type="http://schemas.openxmlformats.org/officeDocument/2006/relationships/image" Target="../media/image37.png"/><Relationship Id="rId51" Type="http://schemas.openxmlformats.org/officeDocument/2006/relationships/customXml" Target="../ink/ink34.xml"/><Relationship Id="rId3" Type="http://schemas.openxmlformats.org/officeDocument/2006/relationships/image" Target="../media/image3.png"/><Relationship Id="rId12" Type="http://schemas.openxmlformats.org/officeDocument/2006/relationships/image" Target="../media/image39.png"/><Relationship Id="rId17" Type="http://schemas.openxmlformats.org/officeDocument/2006/relationships/customXml" Target="../ink/ink17.xml"/><Relationship Id="rId25" Type="http://schemas.openxmlformats.org/officeDocument/2006/relationships/customXml" Target="../ink/ink21.xml"/><Relationship Id="rId33" Type="http://schemas.openxmlformats.org/officeDocument/2006/relationships/customXml" Target="../ink/ink25.xml"/><Relationship Id="rId38" Type="http://schemas.openxmlformats.org/officeDocument/2006/relationships/image" Target="../media/image52.png"/><Relationship Id="rId46" Type="http://schemas.openxmlformats.org/officeDocument/2006/relationships/image" Target="../media/image56.png"/><Relationship Id="rId59" Type="http://schemas.openxmlformats.org/officeDocument/2006/relationships/image" Target="../media/image62.png"/><Relationship Id="rId20" Type="http://schemas.openxmlformats.org/officeDocument/2006/relationships/image" Target="../media/image43.png"/><Relationship Id="rId41" Type="http://schemas.openxmlformats.org/officeDocument/2006/relationships/customXml" Target="../ink/ink29.xml"/><Relationship Id="rId54" Type="http://schemas.openxmlformats.org/officeDocument/2006/relationships/customXml" Target="../ink/ink36.xml"/><Relationship Id="rId62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5" Type="http://schemas.openxmlformats.org/officeDocument/2006/relationships/customXml" Target="../ink/ink16.xml"/><Relationship Id="rId23" Type="http://schemas.openxmlformats.org/officeDocument/2006/relationships/customXml" Target="../ink/ink20.xml"/><Relationship Id="rId28" Type="http://schemas.openxmlformats.org/officeDocument/2006/relationships/image" Target="../media/image47.png"/><Relationship Id="rId36" Type="http://schemas.openxmlformats.org/officeDocument/2006/relationships/image" Target="../media/image51.png"/><Relationship Id="rId49" Type="http://schemas.openxmlformats.org/officeDocument/2006/relationships/customXml" Target="../ink/ink33.xml"/><Relationship Id="rId57" Type="http://schemas.openxmlformats.org/officeDocument/2006/relationships/image" Target="../media/image61.png"/><Relationship Id="rId10" Type="http://schemas.openxmlformats.org/officeDocument/2006/relationships/image" Target="../media/image38.png"/><Relationship Id="rId31" Type="http://schemas.openxmlformats.org/officeDocument/2006/relationships/customXml" Target="../ink/ink24.xml"/><Relationship Id="rId44" Type="http://schemas.openxmlformats.org/officeDocument/2006/relationships/image" Target="../media/image55.png"/><Relationship Id="rId52" Type="http://schemas.openxmlformats.org/officeDocument/2006/relationships/image" Target="../media/image59.png"/><Relationship Id="rId60" Type="http://schemas.openxmlformats.org/officeDocument/2006/relationships/customXml" Target="../ink/ink39.xml"/><Relationship Id="rId4" Type="http://schemas.openxmlformats.org/officeDocument/2006/relationships/image" Target="../media/image35.png"/><Relationship Id="rId9" Type="http://schemas.openxmlformats.org/officeDocument/2006/relationships/customXml" Target="../ink/ink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5.xml"/><Relationship Id="rId18" Type="http://schemas.openxmlformats.org/officeDocument/2006/relationships/customXml" Target="../ink/ink49.xml"/><Relationship Id="rId26" Type="http://schemas.openxmlformats.org/officeDocument/2006/relationships/customXml" Target="../ink/ink53.xml"/><Relationship Id="rId21" Type="http://schemas.openxmlformats.org/officeDocument/2006/relationships/image" Target="../media/image71.png"/><Relationship Id="rId34" Type="http://schemas.openxmlformats.org/officeDocument/2006/relationships/customXml" Target="../ink/ink58.xml"/><Relationship Id="rId7" Type="http://schemas.openxmlformats.org/officeDocument/2006/relationships/customXml" Target="../ink/ink42.xml"/><Relationship Id="rId12" Type="http://schemas.openxmlformats.org/officeDocument/2006/relationships/image" Target="../media/image69.png"/><Relationship Id="rId17" Type="http://schemas.openxmlformats.org/officeDocument/2006/relationships/customXml" Target="../ink/ink48.xml"/><Relationship Id="rId25" Type="http://schemas.openxmlformats.org/officeDocument/2006/relationships/image" Target="../media/image73.png"/><Relationship Id="rId33" Type="http://schemas.openxmlformats.org/officeDocument/2006/relationships/image" Target="../media/image76.png"/><Relationship Id="rId2" Type="http://schemas.openxmlformats.org/officeDocument/2006/relationships/image" Target="../media/image2.png"/><Relationship Id="rId16" Type="http://schemas.openxmlformats.org/officeDocument/2006/relationships/customXml" Target="../ink/ink47.xml"/><Relationship Id="rId20" Type="http://schemas.openxmlformats.org/officeDocument/2006/relationships/customXml" Target="../ink/ink50.xml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customXml" Target="../ink/ink44.xml"/><Relationship Id="rId24" Type="http://schemas.openxmlformats.org/officeDocument/2006/relationships/customXml" Target="../ink/ink52.xml"/><Relationship Id="rId32" Type="http://schemas.openxmlformats.org/officeDocument/2006/relationships/customXml" Target="../ink/ink57.xml"/><Relationship Id="rId37" Type="http://schemas.openxmlformats.org/officeDocument/2006/relationships/image" Target="../media/image78.png"/><Relationship Id="rId5" Type="http://schemas.openxmlformats.org/officeDocument/2006/relationships/customXml" Target="../ink/ink41.xml"/><Relationship Id="rId15" Type="http://schemas.openxmlformats.org/officeDocument/2006/relationships/customXml" Target="../ink/ink46.xml"/><Relationship Id="rId23" Type="http://schemas.openxmlformats.org/officeDocument/2006/relationships/image" Target="../media/image72.png"/><Relationship Id="rId28" Type="http://schemas.openxmlformats.org/officeDocument/2006/relationships/customXml" Target="../ink/ink54.xml"/><Relationship Id="rId36" Type="http://schemas.openxmlformats.org/officeDocument/2006/relationships/customXml" Target="../ink/ink59.xml"/><Relationship Id="rId10" Type="http://schemas.openxmlformats.org/officeDocument/2006/relationships/image" Target="../media/image68.png"/><Relationship Id="rId19" Type="http://schemas.openxmlformats.org/officeDocument/2006/relationships/image" Target="../media/image70.png"/><Relationship Id="rId31" Type="http://schemas.openxmlformats.org/officeDocument/2006/relationships/customXml" Target="../ink/ink56.xml"/><Relationship Id="rId4" Type="http://schemas.openxmlformats.org/officeDocument/2006/relationships/image" Target="../media/image65.png"/><Relationship Id="rId9" Type="http://schemas.openxmlformats.org/officeDocument/2006/relationships/customXml" Target="../ink/ink43.xml"/><Relationship Id="rId14" Type="http://schemas.openxmlformats.org/officeDocument/2006/relationships/image" Target="../media/image37.png"/><Relationship Id="rId22" Type="http://schemas.openxmlformats.org/officeDocument/2006/relationships/customXml" Target="../ink/ink51.xml"/><Relationship Id="rId27" Type="http://schemas.openxmlformats.org/officeDocument/2006/relationships/image" Target="../media/image74.png"/><Relationship Id="rId30" Type="http://schemas.openxmlformats.org/officeDocument/2006/relationships/customXml" Target="../ink/ink55.xml"/><Relationship Id="rId35" Type="http://schemas.openxmlformats.org/officeDocument/2006/relationships/image" Target="../media/image77.png"/><Relationship Id="rId8" Type="http://schemas.openxmlformats.org/officeDocument/2006/relationships/image" Target="../media/image67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.jpe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ilhouette of a person with headphones&#10;&#10;Description automatically generated">
            <a:extLst>
              <a:ext uri="{FF2B5EF4-FFF2-40B4-BE49-F238E27FC236}">
                <a16:creationId xmlns:a16="http://schemas.microsoft.com/office/drawing/2014/main" id="{9F5A5359-7AC2-112F-0E4C-76306A773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389" r="9093" b="4702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7E95E2F-46AB-4CC1-B3EC-E895B8364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48DAB23-6C4D-4138-8D67-DC09574BC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7F7FCF9-9DC8-4809-ABA1-9E838A2C2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DABCB5-7B43-4F1E-A92D-40B7FC42C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68540E-7885-4861-BD0F-31569004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589120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4040" y="3428998"/>
            <a:ext cx="4128142" cy="2268559"/>
          </a:xfrm>
        </p:spPr>
        <p:txBody>
          <a:bodyPr>
            <a:normAutofit/>
          </a:bodyPr>
          <a:lstStyle/>
          <a:p>
            <a:r>
              <a:rPr lang="en-US" sz="5100" b="1"/>
              <a:t>Shared Music Taste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4907" y="2268786"/>
            <a:ext cx="3967275" cy="11602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 err="1"/>
              <a:t>Aplicatie</a:t>
            </a:r>
            <a:r>
              <a:rPr lang="en-US" sz="1300"/>
              <a:t> web </a:t>
            </a:r>
          </a:p>
          <a:p>
            <a:pPr>
              <a:lnSpc>
                <a:spcPct val="110000"/>
              </a:lnSpc>
            </a:pPr>
            <a:r>
              <a:rPr lang="en-US" sz="1300" err="1"/>
              <a:t>pentru</a:t>
            </a:r>
            <a:r>
              <a:rPr lang="en-US" sz="1300"/>
              <a:t> </a:t>
            </a:r>
            <a:r>
              <a:rPr lang="en-US" sz="1300" err="1"/>
              <a:t>dezvoltarea</a:t>
            </a:r>
            <a:r>
              <a:rPr lang="en-US" sz="1300"/>
              <a:t> </a:t>
            </a:r>
            <a:r>
              <a:rPr lang="en-US" sz="1300" err="1"/>
              <a:t>gusturilor</a:t>
            </a:r>
            <a:r>
              <a:rPr lang="en-US" sz="1300"/>
              <a:t> </a:t>
            </a:r>
            <a:r>
              <a:rPr lang="en-US" sz="1300" err="1"/>
              <a:t>muzicale</a:t>
            </a:r>
            <a:endParaRPr lang="en-US" sz="1300" err="1">
              <a:ea typeface="Source Sans Pro"/>
            </a:endParaRPr>
          </a:p>
          <a:p>
            <a:pPr>
              <a:lnSpc>
                <a:spcPct val="110000"/>
              </a:lnSpc>
            </a:pPr>
            <a:r>
              <a:rPr lang="en-US" sz="1300">
                <a:ea typeface="Source Sans Pro"/>
              </a:rPr>
              <a:t>-</a:t>
            </a:r>
            <a:r>
              <a:rPr lang="en-US" sz="1300" err="1">
                <a:ea typeface="Source Sans Pro"/>
              </a:rPr>
              <a:t>Bostina</a:t>
            </a:r>
            <a:r>
              <a:rPr lang="en-US" sz="1300">
                <a:ea typeface="Source Sans Pro"/>
              </a:rPr>
              <a:t> Mihnea- 30232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3A8740-FDD5-4A54-851E-CEC119ED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8742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95F75D-831D-AB37-3C33-E01C2E5D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84" y="3047633"/>
            <a:ext cx="10665757" cy="249505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dirty="0" err="1">
                <a:cs typeface="Arial"/>
              </a:rPr>
              <a:t>Structurare</a:t>
            </a:r>
            <a:r>
              <a:rPr lang="en-US" sz="6600" dirty="0">
                <a:cs typeface="Arial"/>
              </a:rPr>
              <a:t> :</a:t>
            </a:r>
            <a:br>
              <a:rPr lang="en-US" sz="6600" dirty="0">
                <a:cs typeface="Arial"/>
              </a:rPr>
            </a:br>
            <a:br>
              <a:rPr lang="en-US" sz="6600" dirty="0">
                <a:cs typeface="Arial"/>
              </a:rPr>
            </a:br>
            <a:endParaRPr lang="en-US" sz="66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4072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9D596-C56B-66EF-CB52-BECDACC53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628" y="43200"/>
            <a:ext cx="9917759" cy="1540438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cs typeface="Arial"/>
              </a:rPr>
              <a:t>Site Map : </a:t>
            </a:r>
          </a:p>
        </p:txBody>
      </p:sp>
      <p:pic>
        <p:nvPicPr>
          <p:cNvPr id="5" name="Content Placeholder 4" descr="A screenshot of a computer flowchart&#10;&#10;Description automatically generated">
            <a:extLst>
              <a:ext uri="{FF2B5EF4-FFF2-40B4-BE49-F238E27FC236}">
                <a16:creationId xmlns:a16="http://schemas.microsoft.com/office/drawing/2014/main" id="{542D6BC8-CE35-4445-881B-E4D6A4FB7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0797" y="763492"/>
            <a:ext cx="11233607" cy="6095881"/>
          </a:xfrm>
        </p:spPr>
      </p:pic>
    </p:spTree>
    <p:extLst>
      <p:ext uri="{BB962C8B-B14F-4D97-AF65-F5344CB8AC3E}">
        <p14:creationId xmlns:p14="http://schemas.microsoft.com/office/powerpoint/2010/main" val="302661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9D596-C56B-66EF-CB52-BECDACC53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4077857" y="1119427"/>
            <a:ext cx="9917759" cy="1540438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cs typeface="Arial"/>
              </a:rPr>
              <a:t>Diagrama</a:t>
            </a:r>
            <a:r>
              <a:rPr lang="en-US" sz="4800" dirty="0">
                <a:cs typeface="Arial"/>
              </a:rPr>
              <a:t> flux </a:t>
            </a:r>
            <a:r>
              <a:rPr lang="en-US" sz="4800" dirty="0" err="1">
                <a:cs typeface="Arial"/>
              </a:rPr>
              <a:t>activitati</a:t>
            </a:r>
            <a:r>
              <a:rPr lang="en-US" sz="4800" dirty="0">
                <a:cs typeface="Arial"/>
              </a:rPr>
              <a:t> 1 : </a:t>
            </a:r>
          </a:p>
        </p:txBody>
      </p:sp>
      <p:pic>
        <p:nvPicPr>
          <p:cNvPr id="6" name="Content Placeholder 5" descr="A diagram of a register&#10;&#10;Description automatically generated">
            <a:extLst>
              <a:ext uri="{FF2B5EF4-FFF2-40B4-BE49-F238E27FC236}">
                <a16:creationId xmlns:a16="http://schemas.microsoft.com/office/drawing/2014/main" id="{E4B62DF9-0608-BC3F-BACC-87F4D5354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4552" y="997579"/>
            <a:ext cx="11224134" cy="5861497"/>
          </a:xfrm>
        </p:spPr>
      </p:pic>
    </p:spTree>
    <p:extLst>
      <p:ext uri="{BB962C8B-B14F-4D97-AF65-F5344CB8AC3E}">
        <p14:creationId xmlns:p14="http://schemas.microsoft.com/office/powerpoint/2010/main" val="1392141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9D596-C56B-66EF-CB52-BECDACC53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865487" y="1454632"/>
            <a:ext cx="9415532" cy="1367257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cs typeface="Arial"/>
              </a:rPr>
              <a:t>Diagrama</a:t>
            </a:r>
            <a:r>
              <a:rPr lang="en-US" sz="4800" dirty="0">
                <a:cs typeface="Arial"/>
              </a:rPr>
              <a:t> flux </a:t>
            </a:r>
            <a:r>
              <a:rPr lang="en-US" sz="4800" dirty="0" err="1">
                <a:cs typeface="Arial"/>
              </a:rPr>
              <a:t>activitati</a:t>
            </a:r>
            <a:r>
              <a:rPr lang="en-US" sz="4800" dirty="0">
                <a:cs typeface="Arial"/>
              </a:rPr>
              <a:t> 2 : </a:t>
            </a:r>
          </a:p>
        </p:txBody>
      </p:sp>
      <p:pic>
        <p:nvPicPr>
          <p:cNvPr id="11" name="Content Placeholder 10" descr="A computer screen shot of a flowchart&#10;&#10;Description automatically generated">
            <a:extLst>
              <a:ext uri="{FF2B5EF4-FFF2-40B4-BE49-F238E27FC236}">
                <a16:creationId xmlns:a16="http://schemas.microsoft.com/office/drawing/2014/main" id="{9B9D50FF-AF2D-8F21-344C-90D0ADC1D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4983" y="-3838"/>
            <a:ext cx="9107328" cy="6859077"/>
          </a:xfrm>
        </p:spPr>
      </p:pic>
    </p:spTree>
    <p:extLst>
      <p:ext uri="{BB962C8B-B14F-4D97-AF65-F5344CB8AC3E}">
        <p14:creationId xmlns:p14="http://schemas.microsoft.com/office/powerpoint/2010/main" val="263962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9D596-C56B-66EF-CB52-BECDACC53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4064645" y="1203518"/>
            <a:ext cx="9917759" cy="1540438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cs typeface="Arial"/>
              </a:rPr>
              <a:t>Diagrama</a:t>
            </a:r>
            <a:r>
              <a:rPr lang="en-US" sz="4800" dirty="0">
                <a:cs typeface="Arial"/>
              </a:rPr>
              <a:t> de </a:t>
            </a:r>
            <a:r>
              <a:rPr lang="en-US" sz="4800" dirty="0" err="1">
                <a:cs typeface="Arial"/>
              </a:rPr>
              <a:t>comunicare</a:t>
            </a:r>
            <a:r>
              <a:rPr lang="en-US" sz="4800" dirty="0">
                <a:cs typeface="Arial"/>
              </a:rPr>
              <a:t> :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F4FFF0-C6BE-6E4B-2AFC-5A2323FB3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92" y="-9283"/>
            <a:ext cx="10176664" cy="685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64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95F75D-831D-AB37-3C33-E01C2E5D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84" y="3047633"/>
            <a:ext cx="10665757" cy="249505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dirty="0" err="1">
                <a:cs typeface="Arial"/>
              </a:rPr>
              <a:t>Implementarea</a:t>
            </a:r>
            <a:r>
              <a:rPr lang="en-US" sz="6600" dirty="0">
                <a:cs typeface="Arial"/>
              </a:rPr>
              <a:t>:</a:t>
            </a:r>
            <a:br>
              <a:rPr lang="en-US" sz="6600" dirty="0">
                <a:cs typeface="Arial"/>
              </a:rPr>
            </a:br>
            <a:br>
              <a:rPr lang="en-US" sz="6600" dirty="0">
                <a:cs typeface="Arial"/>
              </a:rPr>
            </a:br>
            <a:endParaRPr lang="en-US" sz="66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9191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D596-C56B-66EF-CB52-BECDACC532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54000" y="1059152"/>
            <a:ext cx="7092228" cy="1077912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cs typeface="Arial"/>
              </a:rPr>
              <a:t>Diagrama</a:t>
            </a:r>
            <a:r>
              <a:rPr lang="en-US" sz="4800" dirty="0">
                <a:cs typeface="Arial"/>
              </a:rPr>
              <a:t> </a:t>
            </a:r>
            <a:r>
              <a:rPr lang="en-US" sz="4800" dirty="0" err="1">
                <a:cs typeface="Arial"/>
              </a:rPr>
              <a:t>bazei</a:t>
            </a:r>
            <a:r>
              <a:rPr lang="en-US" sz="4800" dirty="0">
                <a:cs typeface="Arial"/>
              </a:rPr>
              <a:t> de date: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E444B3D-AAC0-EEA7-8F1C-191623863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5" y="2141363"/>
            <a:ext cx="12105409" cy="47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8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9D596-C56B-66EF-CB52-BECDACC53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047327" y="770563"/>
            <a:ext cx="9917759" cy="1540438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cs typeface="Arial"/>
              </a:rPr>
              <a:t>Diagrama</a:t>
            </a:r>
            <a:r>
              <a:rPr lang="en-US" sz="4800" dirty="0">
                <a:cs typeface="Arial"/>
              </a:rPr>
              <a:t> de </a:t>
            </a:r>
            <a:r>
              <a:rPr lang="en-US" sz="4800" dirty="0" err="1">
                <a:cs typeface="Arial"/>
              </a:rPr>
              <a:t>pachete</a:t>
            </a:r>
            <a:r>
              <a:rPr lang="en-US" sz="4800" dirty="0">
                <a:cs typeface="Arial"/>
              </a:rPr>
              <a:t> : </a:t>
            </a:r>
          </a:p>
        </p:txBody>
      </p:sp>
      <p:pic>
        <p:nvPicPr>
          <p:cNvPr id="3" name="Picture 2" descr="A diagram of a service&#10;&#10;Description automatically generated">
            <a:extLst>
              <a:ext uri="{FF2B5EF4-FFF2-40B4-BE49-F238E27FC236}">
                <a16:creationId xmlns:a16="http://schemas.microsoft.com/office/drawing/2014/main" id="{459221EC-DAE4-CB89-8D2A-ABD98B93D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58" y="1542292"/>
            <a:ext cx="11230840" cy="39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9D596-C56B-66EF-CB52-BECDACC53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995373" y="1125586"/>
            <a:ext cx="9917759" cy="1540438"/>
          </a:xfrm>
        </p:spPr>
        <p:txBody>
          <a:bodyPr>
            <a:normAutofit/>
          </a:bodyPr>
          <a:lstStyle/>
          <a:p>
            <a:pPr algn="l"/>
            <a:r>
              <a:rPr lang="en-US" sz="4400" err="1">
                <a:cs typeface="Arial"/>
              </a:rPr>
              <a:t>Diagrama</a:t>
            </a:r>
            <a:r>
              <a:rPr lang="en-US" sz="4400" dirty="0">
                <a:cs typeface="Arial"/>
              </a:rPr>
              <a:t> de </a:t>
            </a:r>
            <a:r>
              <a:rPr lang="en-US" sz="4400" err="1">
                <a:cs typeface="Arial"/>
              </a:rPr>
              <a:t>secventiere</a:t>
            </a:r>
            <a:r>
              <a:rPr lang="en-US" sz="4400" dirty="0">
                <a:cs typeface="Arial"/>
              </a:rPr>
              <a:t> : </a:t>
            </a:r>
          </a:p>
        </p:txBody>
      </p:sp>
      <p:pic>
        <p:nvPicPr>
          <p:cNvPr id="3" name="Picture 2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F2B62440-EDB5-78CA-9F40-2DFC45CB2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091" y="12123"/>
            <a:ext cx="9078863" cy="684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05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9D596-C56B-66EF-CB52-BECDACC53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047327" y="770563"/>
            <a:ext cx="9917759" cy="1540438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cs typeface="Arial"/>
              </a:rPr>
              <a:t>Diagrama</a:t>
            </a:r>
            <a:r>
              <a:rPr lang="en-US" sz="4800" dirty="0">
                <a:cs typeface="Arial"/>
              </a:rPr>
              <a:t> de </a:t>
            </a:r>
            <a:r>
              <a:rPr lang="en-US" sz="4800" dirty="0" err="1">
                <a:cs typeface="Arial"/>
              </a:rPr>
              <a:t>clase</a:t>
            </a:r>
            <a:r>
              <a:rPr lang="en-US" sz="4800" dirty="0">
                <a:cs typeface="Arial"/>
              </a:rPr>
              <a:t> :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74246F8-69F8-9FD1-038F-D929FCEF0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62" y="353245"/>
            <a:ext cx="11282794" cy="650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91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95F75D-831D-AB37-3C33-E01C2E5D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84" y="2245101"/>
            <a:ext cx="10665757" cy="249505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dirty="0">
                <a:cs typeface="Arial"/>
              </a:rPr>
              <a:t>1.Care </a:t>
            </a:r>
            <a:r>
              <a:rPr lang="en-US" sz="6600" dirty="0" err="1">
                <a:cs typeface="Arial"/>
              </a:rPr>
              <a:t>este</a:t>
            </a:r>
            <a:r>
              <a:rPr lang="en-US" sz="6600" dirty="0">
                <a:cs typeface="Arial"/>
              </a:rPr>
              <a:t> </a:t>
            </a:r>
            <a:r>
              <a:rPr lang="en-US" sz="6600" dirty="0" err="1">
                <a:cs typeface="Arial"/>
              </a:rPr>
              <a:t>scopul</a:t>
            </a:r>
            <a:r>
              <a:rPr lang="en-US" sz="6600" dirty="0">
                <a:cs typeface="Arial"/>
              </a:rPr>
              <a:t> </a:t>
            </a:r>
            <a:r>
              <a:rPr lang="en-US" sz="6600" dirty="0" err="1">
                <a:cs typeface="Arial"/>
              </a:rPr>
              <a:t>aplicatiei</a:t>
            </a:r>
            <a:r>
              <a:rPr lang="en-US" sz="6600" dirty="0">
                <a:cs typeface="Arial"/>
              </a:rPr>
              <a:t>?</a:t>
            </a:r>
            <a:br>
              <a:rPr lang="en-US" sz="6600" dirty="0">
                <a:cs typeface="Arial"/>
              </a:rPr>
            </a:br>
            <a:br>
              <a:rPr lang="en-US" sz="6600" dirty="0">
                <a:cs typeface="Arial"/>
              </a:rPr>
            </a:br>
            <a:r>
              <a:rPr lang="en-US" sz="6600" dirty="0">
                <a:cs typeface="Arial"/>
              </a:rPr>
              <a:t>2.Ce pot face </a:t>
            </a:r>
            <a:r>
              <a:rPr lang="en-US" sz="6600" dirty="0" err="1">
                <a:cs typeface="Arial"/>
              </a:rPr>
              <a:t>utilizatorii</a:t>
            </a:r>
            <a:r>
              <a:rPr lang="en-US" sz="6600" dirty="0">
                <a:cs typeface="Arial"/>
              </a:rPr>
              <a:t>?</a:t>
            </a:r>
            <a:endParaRPr lang="en-US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67592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9D596-C56B-66EF-CB52-BECDACC53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047327" y="770563"/>
            <a:ext cx="9917759" cy="1540438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cs typeface="Arial"/>
              </a:rPr>
              <a:t>Diagrama</a:t>
            </a:r>
            <a:r>
              <a:rPr lang="en-US" sz="4800" dirty="0">
                <a:cs typeface="Arial"/>
              </a:rPr>
              <a:t> de </a:t>
            </a:r>
            <a:r>
              <a:rPr lang="en-US" sz="4800" dirty="0" err="1">
                <a:cs typeface="Arial"/>
              </a:rPr>
              <a:t>obiecte</a:t>
            </a:r>
            <a:r>
              <a:rPr lang="en-US" sz="4800" dirty="0">
                <a:cs typeface="Arial"/>
              </a:rPr>
              <a:t> : </a:t>
            </a:r>
          </a:p>
        </p:txBody>
      </p:sp>
      <p:pic>
        <p:nvPicPr>
          <p:cNvPr id="3" name="Picture 2" descr="A diagram of a service&#10;&#10;Description automatically generated">
            <a:extLst>
              <a:ext uri="{FF2B5EF4-FFF2-40B4-BE49-F238E27FC236}">
                <a16:creationId xmlns:a16="http://schemas.microsoft.com/office/drawing/2014/main" id="{20551D91-38C6-D959-A5C8-524958C63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817098"/>
            <a:ext cx="11239499" cy="40293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9FE5C6-67AC-3470-2E41-BF90E4E11459}"/>
              </a:ext>
            </a:extLst>
          </p:cNvPr>
          <p:cNvSpPr txBox="1"/>
          <p:nvPr/>
        </p:nvSpPr>
        <p:spPr>
          <a:xfrm>
            <a:off x="1047750" y="2251363"/>
            <a:ext cx="4701886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Arial"/>
              </a:rPr>
              <a:t>Inversion Of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CB8BD4-2A4D-34E3-8518-57344A1C59D6}"/>
              </a:ext>
            </a:extLst>
          </p:cNvPr>
          <p:cNvSpPr txBox="1"/>
          <p:nvPr/>
        </p:nvSpPr>
        <p:spPr>
          <a:xfrm>
            <a:off x="1047749" y="1870362"/>
            <a:ext cx="4701886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3714209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9D596-C56B-66EF-CB52-BECDACC53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064645" y="1099608"/>
            <a:ext cx="9917759" cy="1540438"/>
          </a:xfrm>
        </p:spPr>
        <p:txBody>
          <a:bodyPr>
            <a:normAutofit/>
          </a:bodyPr>
          <a:lstStyle/>
          <a:p>
            <a:pPr algn="l"/>
            <a:r>
              <a:rPr lang="en-US" sz="4400" err="1">
                <a:cs typeface="Arial"/>
              </a:rPr>
              <a:t>Diagrama</a:t>
            </a:r>
            <a:r>
              <a:rPr lang="en-US" sz="4400" dirty="0">
                <a:cs typeface="Arial"/>
              </a:rPr>
              <a:t> de </a:t>
            </a:r>
            <a:r>
              <a:rPr lang="en-US" sz="4400" err="1">
                <a:cs typeface="Arial"/>
              </a:rPr>
              <a:t>componente</a:t>
            </a:r>
            <a:r>
              <a:rPr lang="en-US" sz="4400" dirty="0">
                <a:cs typeface="Arial"/>
              </a:rPr>
              <a:t> : </a:t>
            </a:r>
          </a:p>
        </p:txBody>
      </p:sp>
      <p:pic>
        <p:nvPicPr>
          <p:cNvPr id="5" name="Picture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D87DF813-BBE1-B521-DDB1-DE12FC9FB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59" y="622223"/>
            <a:ext cx="10789226" cy="621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32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9D596-C56B-66EF-CB52-BECDACC53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064645" y="1099608"/>
            <a:ext cx="9917759" cy="1540438"/>
          </a:xfrm>
        </p:spPr>
        <p:txBody>
          <a:bodyPr>
            <a:normAutofit/>
          </a:bodyPr>
          <a:lstStyle/>
          <a:p>
            <a:pPr algn="l"/>
            <a:r>
              <a:rPr lang="en-US" sz="4400" dirty="0" err="1">
                <a:cs typeface="Arial"/>
              </a:rPr>
              <a:t>Diagrama</a:t>
            </a:r>
            <a:r>
              <a:rPr lang="en-US" sz="4400" dirty="0">
                <a:cs typeface="Arial"/>
              </a:rPr>
              <a:t> de </a:t>
            </a:r>
            <a:r>
              <a:rPr lang="en-US" sz="4400" dirty="0" err="1">
                <a:cs typeface="Arial"/>
              </a:rPr>
              <a:t>tranzitie</a:t>
            </a:r>
            <a:r>
              <a:rPr lang="en-US" sz="4400" dirty="0">
                <a:cs typeface="Arial"/>
              </a:rPr>
              <a:t> </a:t>
            </a:r>
            <a:r>
              <a:rPr lang="en-US" sz="4400" dirty="0" err="1">
                <a:cs typeface="Arial"/>
              </a:rPr>
              <a:t>stari</a:t>
            </a:r>
            <a:r>
              <a:rPr lang="en-US" sz="4400" dirty="0">
                <a:cs typeface="Arial"/>
              </a:rPr>
              <a:t>: </a:t>
            </a:r>
          </a:p>
        </p:txBody>
      </p:sp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E67C0553-63C0-2C27-0F79-412AFBA48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03" y="219941"/>
            <a:ext cx="8727617" cy="663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22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95F75D-831D-AB37-3C33-E01C2E5D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84" y="1379859"/>
            <a:ext cx="10665757" cy="24950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baseline="0" dirty="0">
                <a:solidFill>
                  <a:srgbClr val="FFFFFF"/>
                </a:solidFill>
                <a:latin typeface="Arial"/>
              </a:rPr>
              <a:t>User Reviews Album -&gt; AI Model Updates (time interval) -&gt; User gets new </a:t>
            </a:r>
            <a:r>
              <a:rPr lang="en-US" sz="2900" baseline="0" dirty="0" err="1">
                <a:solidFill>
                  <a:srgbClr val="FFFFFF"/>
                </a:solidFill>
                <a:latin typeface="Arial"/>
              </a:rPr>
              <a:t>recommandations</a:t>
            </a:r>
            <a:endParaRPr lang="en-US" sz="6600" dirty="0" err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3521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95F75D-831D-AB37-3C33-E01C2E5D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84" y="1379859"/>
            <a:ext cx="10665757" cy="24950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Arial"/>
              </a:rPr>
              <a:t>CUM?</a:t>
            </a:r>
            <a:endParaRPr lang="en-US" sz="4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5387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" name="Picture 4" descr="A screenshot of a sign&#10;&#10;Description automatically generated">
            <a:extLst>
              <a:ext uri="{FF2B5EF4-FFF2-40B4-BE49-F238E27FC236}">
                <a16:creationId xmlns:a16="http://schemas.microsoft.com/office/drawing/2014/main" id="{D1A26804-000B-699A-7EEA-2A7BEFCD4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314"/>
            <a:ext cx="12192000" cy="635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05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" name="Picture 4" descr="A screenshot of a sign&#10;&#10;Description automatically generated">
            <a:extLst>
              <a:ext uri="{FF2B5EF4-FFF2-40B4-BE49-F238E27FC236}">
                <a16:creationId xmlns:a16="http://schemas.microsoft.com/office/drawing/2014/main" id="{D1A26804-000B-699A-7EEA-2A7BEFCD4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314"/>
            <a:ext cx="12192000" cy="63522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3F6789-A177-3775-7278-2E51B3B3CC27}"/>
                  </a:ext>
                </a:extLst>
              </p14:cNvPr>
              <p14:cNvContentPartPr/>
              <p14:nvPr/>
            </p14:nvContentPartPr>
            <p14:xfrm>
              <a:off x="4695690" y="1512615"/>
              <a:ext cx="863445" cy="1145725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3F6789-A177-3775-7278-2E51B3B3CC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8054" y="1494623"/>
                <a:ext cx="899077" cy="1181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6A7D52-B5E6-7C63-02E8-4A6CD2799D4C}"/>
                  </a:ext>
                </a:extLst>
              </p14:cNvPr>
              <p14:cNvContentPartPr/>
              <p14:nvPr/>
            </p14:nvContentPartPr>
            <p14:xfrm>
              <a:off x="4627178" y="1436400"/>
              <a:ext cx="195348" cy="2750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6A7D52-B5E6-7C63-02E8-4A6CD2799D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9582" y="1418425"/>
                <a:ext cx="230898" cy="310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67B0502-0384-6541-9A2E-3CCB5C38FE8C}"/>
                  </a:ext>
                </a:extLst>
              </p14:cNvPr>
              <p14:cNvContentPartPr/>
              <p14:nvPr/>
            </p14:nvContentPartPr>
            <p14:xfrm>
              <a:off x="5162577" y="2776024"/>
              <a:ext cx="394817" cy="459729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67B0502-0384-6541-9A2E-3CCB5C38FE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44958" y="2758397"/>
                <a:ext cx="430415" cy="495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D76EB88-EBB8-7634-F908-7207AB3B49D5}"/>
                  </a:ext>
                </a:extLst>
              </p14:cNvPr>
              <p14:cNvContentPartPr/>
              <p14:nvPr/>
            </p14:nvContentPartPr>
            <p14:xfrm>
              <a:off x="5290704" y="3013363"/>
              <a:ext cx="357163" cy="9036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D76EB88-EBB8-7634-F908-7207AB3B49D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72720" y="2996334"/>
                <a:ext cx="392771" cy="43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FF88B6A-A466-74CA-345A-0502E3930314}"/>
                  </a:ext>
                </a:extLst>
              </p14:cNvPr>
              <p14:cNvContentPartPr/>
              <p14:nvPr/>
            </p14:nvContentPartPr>
            <p14:xfrm>
              <a:off x="5689373" y="2949725"/>
              <a:ext cx="191988" cy="343317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FF88B6A-A466-74CA-345A-0502E393031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71397" y="2931750"/>
                <a:ext cx="227581" cy="378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6BA59F8-A014-656A-9E39-AF327677ECDD}"/>
                  </a:ext>
                </a:extLst>
              </p14:cNvPr>
              <p14:cNvContentPartPr/>
              <p14:nvPr/>
            </p14:nvContentPartPr>
            <p14:xfrm>
              <a:off x="5944996" y="2935432"/>
              <a:ext cx="168322" cy="360408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6BA59F8-A014-656A-9E39-AF327677ECD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27051" y="2917807"/>
                <a:ext cx="203853" cy="396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AB7D614-25A0-BB2F-A6B8-54624DE4ED05}"/>
                  </a:ext>
                </a:extLst>
              </p14:cNvPr>
              <p14:cNvContentPartPr/>
              <p14:nvPr/>
            </p14:nvContentPartPr>
            <p14:xfrm>
              <a:off x="5992090" y="2870992"/>
              <a:ext cx="244191" cy="34198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AB7D614-25A0-BB2F-A6B8-54624DE4ED0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74108" y="2853537"/>
                <a:ext cx="279795" cy="69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92F3450-039A-69BF-C82B-DB73B5B5A09C}"/>
                  </a:ext>
                </a:extLst>
              </p14:cNvPr>
              <p14:cNvContentPartPr/>
              <p14:nvPr/>
            </p14:nvContentPartPr>
            <p14:xfrm>
              <a:off x="6030620" y="3023878"/>
              <a:ext cx="372344" cy="363058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92F3450-039A-69BF-C82B-DB73B5B5A09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12992" y="3006247"/>
                <a:ext cx="407960" cy="3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E9E29D3-12B0-CCEF-7827-C7C1DA72F0F4}"/>
                  </a:ext>
                </a:extLst>
              </p14:cNvPr>
              <p14:cNvContentPartPr/>
              <p14:nvPr/>
            </p14:nvContentPartPr>
            <p14:xfrm>
              <a:off x="6113318" y="3186545"/>
              <a:ext cx="218083" cy="62318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E9E29D3-12B0-CCEF-7827-C7C1DA72F0F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95713" y="3168638"/>
                <a:ext cx="253652" cy="97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A0928EC-B8C4-9976-C255-717A9BC08721}"/>
                  </a:ext>
                </a:extLst>
              </p14:cNvPr>
              <p14:cNvContentPartPr/>
              <p14:nvPr/>
            </p14:nvContentPartPr>
            <p14:xfrm>
              <a:off x="396962" y="552861"/>
              <a:ext cx="5770208" cy="1458642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A0928EC-B8C4-9976-C255-717A9BC0872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9323" y="535226"/>
                <a:ext cx="5805847" cy="14942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3220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" name="Picture 3" descr="A diagram of a matrix&#10;&#10;Description automatically generated">
            <a:extLst>
              <a:ext uri="{FF2B5EF4-FFF2-40B4-BE49-F238E27FC236}">
                <a16:creationId xmlns:a16="http://schemas.microsoft.com/office/drawing/2014/main" id="{8437848C-6423-EA72-98DD-D5AEFEB60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6112"/>
            <a:ext cx="12192000" cy="5400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7AA574-836D-70CD-0580-FA57A5DF6CB5}"/>
              </a:ext>
            </a:extLst>
          </p:cNvPr>
          <p:cNvSpPr txBox="1"/>
          <p:nvPr/>
        </p:nvSpPr>
        <p:spPr>
          <a:xfrm>
            <a:off x="60613" y="173182"/>
            <a:ext cx="64250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Arial"/>
              </a:rPr>
              <a:t>Alternating Least Squares</a:t>
            </a:r>
            <a:endParaRPr lang="en-US" sz="2800"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9AC1935-E003-5BFE-ACE5-50DB1B463DCB}"/>
                  </a:ext>
                </a:extLst>
              </p14:cNvPr>
              <p14:cNvContentPartPr/>
              <p14:nvPr/>
            </p14:nvContentPartPr>
            <p14:xfrm>
              <a:off x="2910194" y="4458676"/>
              <a:ext cx="137697" cy="184127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9AC1935-E003-5BFE-ACE5-50DB1B463D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2218" y="4440695"/>
                <a:ext cx="173290" cy="219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F5308B3-9941-7C1F-BB7C-A39338D7AEC6}"/>
                  </a:ext>
                </a:extLst>
              </p14:cNvPr>
              <p14:cNvContentPartPr/>
              <p14:nvPr/>
            </p14:nvContentPartPr>
            <p14:xfrm>
              <a:off x="3108613" y="4641272"/>
              <a:ext cx="8659" cy="8659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F5308B3-9941-7C1F-BB7C-A39338D7AE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84322" y="4208322"/>
                <a:ext cx="865900" cy="865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081E305-B03F-6044-6E2A-EA8D67BD104B}"/>
                  </a:ext>
                </a:extLst>
              </p14:cNvPr>
              <p14:cNvContentPartPr/>
              <p14:nvPr/>
            </p14:nvContentPartPr>
            <p14:xfrm>
              <a:off x="3155734" y="4415744"/>
              <a:ext cx="188405" cy="262371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081E305-B03F-6044-6E2A-EA8D67BD10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38116" y="4398133"/>
                <a:ext cx="224001" cy="297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73EB9E6-06A6-59AF-69C3-B381B56B3125}"/>
                  </a:ext>
                </a:extLst>
              </p14:cNvPr>
              <p14:cNvContentPartPr/>
              <p14:nvPr/>
            </p14:nvContentPartPr>
            <p14:xfrm>
              <a:off x="3714750" y="4537363"/>
              <a:ext cx="302390" cy="61525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73EB9E6-06A6-59AF-69C3-B381B56B31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97132" y="4519836"/>
                <a:ext cx="337986" cy="96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0628585-7A13-C83C-FD4E-AB98689C69F2}"/>
                  </a:ext>
                </a:extLst>
              </p14:cNvPr>
              <p14:cNvContentPartPr/>
              <p14:nvPr/>
            </p14:nvContentPartPr>
            <p14:xfrm>
              <a:off x="3749386" y="4632613"/>
              <a:ext cx="277018" cy="34692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0628585-7A13-C83C-FD4E-AB98689C69F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31758" y="4615088"/>
                <a:ext cx="312635" cy="700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6D97F0F-8518-F1A8-DDFD-6BA7E09E18C0}"/>
                  </a:ext>
                </a:extLst>
              </p14:cNvPr>
              <p14:cNvContentPartPr/>
              <p14:nvPr/>
            </p14:nvContentPartPr>
            <p14:xfrm>
              <a:off x="4130995" y="4494068"/>
              <a:ext cx="111322" cy="175228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6D97F0F-8518-F1A8-DDFD-6BA7E09E18C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13399" y="4476114"/>
                <a:ext cx="146873" cy="210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AAA9755-303B-B6EC-901B-F1CA63DFE948}"/>
                  </a:ext>
                </a:extLst>
              </p14:cNvPr>
              <p14:cNvContentPartPr/>
              <p14:nvPr/>
            </p14:nvContentPartPr>
            <p14:xfrm>
              <a:off x="4182340" y="4485528"/>
              <a:ext cx="85495" cy="8659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AAA9755-303B-B6EC-901B-F1CA63DFE94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64379" y="4468210"/>
                <a:ext cx="121058" cy="42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336FE63-6CE3-20ED-9B21-FAA3B6E1BED9}"/>
                  </a:ext>
                </a:extLst>
              </p14:cNvPr>
              <p14:cNvContentPartPr/>
              <p14:nvPr/>
            </p14:nvContentPartPr>
            <p14:xfrm>
              <a:off x="4338006" y="3056973"/>
              <a:ext cx="788737" cy="1367821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336FE63-6CE3-20ED-9B21-FAA3B6E1BED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20015" y="3038980"/>
                <a:ext cx="824360" cy="1403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656A744-CE69-BA92-7B7F-B85598DB2641}"/>
                  </a:ext>
                </a:extLst>
              </p14:cNvPr>
              <p14:cNvContentPartPr/>
              <p14:nvPr/>
            </p14:nvContentPartPr>
            <p14:xfrm>
              <a:off x="4251306" y="2918113"/>
              <a:ext cx="199465" cy="232377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656A744-CE69-BA92-7B7F-B85598DB264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33336" y="2900487"/>
                <a:ext cx="235045" cy="267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FB90965-F90F-A6BB-5510-76AB1EDB5276}"/>
                  </a:ext>
                </a:extLst>
              </p14:cNvPr>
              <p14:cNvContentPartPr/>
              <p14:nvPr/>
            </p14:nvContentPartPr>
            <p14:xfrm>
              <a:off x="3853295" y="2969514"/>
              <a:ext cx="182675" cy="283507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FB90965-F90F-A6BB-5510-76AB1EDB527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35315" y="2951907"/>
                <a:ext cx="218275" cy="3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ECF5576-A924-B8F7-4204-05B7FA89B1AD}"/>
                  </a:ext>
                </a:extLst>
              </p14:cNvPr>
              <p14:cNvContentPartPr/>
              <p14:nvPr/>
            </p14:nvContentPartPr>
            <p14:xfrm>
              <a:off x="3843234" y="3314391"/>
              <a:ext cx="122629" cy="9729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ECF5576-A924-B8F7-4204-05B7FA89B1A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25306" y="3296800"/>
                <a:ext cx="158127" cy="132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E22BD53-3FA6-C66D-7E93-4970BFCDD2ED}"/>
                  </a:ext>
                </a:extLst>
              </p14:cNvPr>
              <p14:cNvContentPartPr/>
              <p14:nvPr/>
            </p14:nvContentPartPr>
            <p14:xfrm>
              <a:off x="5034978" y="4433454"/>
              <a:ext cx="65226" cy="16501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E22BD53-3FA6-C66D-7E93-4970BFCDD2E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017417" y="4415479"/>
                <a:ext cx="100706" cy="2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2BBB228-CD6A-8586-2880-B73011AB567A}"/>
                  </a:ext>
                </a:extLst>
              </p14:cNvPr>
              <p14:cNvContentPartPr/>
              <p14:nvPr/>
            </p14:nvContentPartPr>
            <p14:xfrm>
              <a:off x="5108863" y="4407477"/>
              <a:ext cx="100179" cy="164404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2BBB228-CD6A-8586-2880-B73011AB567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090910" y="4389888"/>
                <a:ext cx="135726" cy="199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BB7ABB2-CDD3-2043-74FD-731DAD637819}"/>
                  </a:ext>
                </a:extLst>
              </p14:cNvPr>
              <p14:cNvContentPartPr/>
              <p14:nvPr/>
            </p14:nvContentPartPr>
            <p14:xfrm>
              <a:off x="5022273" y="4450317"/>
              <a:ext cx="146214" cy="17773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BB7ABB2-CDD3-2043-74FD-731DAD63781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004670" y="4432899"/>
                <a:ext cx="181780" cy="52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F758552-0709-D9DA-324D-3BDAD20857EE}"/>
                  </a:ext>
                </a:extLst>
              </p14:cNvPr>
              <p14:cNvContentPartPr/>
              <p14:nvPr/>
            </p14:nvContentPartPr>
            <p14:xfrm>
              <a:off x="5221431" y="4407477"/>
              <a:ext cx="102539" cy="12269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F758552-0709-D9DA-324D-3BDAD20857E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03505" y="4389899"/>
                <a:ext cx="138033" cy="158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89898C1-6DA4-6DD5-63C0-105B5193AFAC}"/>
                  </a:ext>
                </a:extLst>
              </p14:cNvPr>
              <p14:cNvContentPartPr/>
              <p14:nvPr/>
            </p14:nvContentPartPr>
            <p14:xfrm>
              <a:off x="5334935" y="4398818"/>
              <a:ext cx="141876" cy="2013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89898C1-6DA4-6DD5-63C0-105B5193AFA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316976" y="4380843"/>
                <a:ext cx="177435" cy="236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2343AF3-8295-7553-592C-8E6ECFB20DC7}"/>
                  </a:ext>
                </a:extLst>
              </p14:cNvPr>
              <p14:cNvContentPartPr/>
              <p14:nvPr/>
            </p14:nvContentPartPr>
            <p14:xfrm>
              <a:off x="784411" y="4503075"/>
              <a:ext cx="11043" cy="59947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2343AF3-8295-7553-592C-8E6ECFB20DC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7501" y="4485590"/>
                <a:ext cx="45207" cy="95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FAA215D-D908-AF38-4337-59ABCB39DA04}"/>
                  </a:ext>
                </a:extLst>
              </p14:cNvPr>
              <p14:cNvContentPartPr/>
              <p14:nvPr/>
            </p14:nvContentPartPr>
            <p14:xfrm>
              <a:off x="806823" y="4415117"/>
              <a:ext cx="7470" cy="747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FAA215D-D908-AF38-4337-59ABCB39DA0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33323" y="4041617"/>
                <a:ext cx="747000" cy="7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1045D46-1AA9-EA57-9843-A60F196AE569}"/>
                  </a:ext>
                </a:extLst>
              </p14:cNvPr>
              <p14:cNvContentPartPr/>
              <p14:nvPr/>
            </p14:nvContentPartPr>
            <p14:xfrm>
              <a:off x="831590" y="4462650"/>
              <a:ext cx="54423" cy="994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1045D46-1AA9-EA57-9843-A60F196AE56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14046" y="4445060"/>
                <a:ext cx="89870" cy="134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75E2BD5-A04C-5CAD-BDD2-63CF82672F44}"/>
                  </a:ext>
                </a:extLst>
              </p14:cNvPr>
              <p14:cNvContentPartPr/>
              <p14:nvPr/>
            </p14:nvContentPartPr>
            <p14:xfrm>
              <a:off x="919561" y="4340412"/>
              <a:ext cx="103715" cy="209968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75E2BD5-A04C-5CAD-BDD2-63CF82672F4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01617" y="4322795"/>
                <a:ext cx="139244" cy="245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29A159D-407E-6BF9-82E7-9BFF535827B3}"/>
                  </a:ext>
                </a:extLst>
              </p14:cNvPr>
              <p14:cNvContentPartPr/>
              <p14:nvPr/>
            </p14:nvContentPartPr>
            <p14:xfrm>
              <a:off x="730477" y="4646334"/>
              <a:ext cx="111406" cy="10871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29A159D-407E-6BF9-82E7-9BFF535827B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12868" y="4628395"/>
                <a:ext cx="146984" cy="144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8A0A03E-49E3-4D88-F53C-92A16D4A4CA1}"/>
                  </a:ext>
                </a:extLst>
              </p14:cNvPr>
              <p14:cNvContentPartPr/>
              <p14:nvPr/>
            </p14:nvContentPartPr>
            <p14:xfrm>
              <a:off x="874058" y="4636409"/>
              <a:ext cx="70211" cy="84297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8A0A03E-49E3-4D88-F53C-92A16D4A4CA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6147" y="4618473"/>
                <a:ext cx="105675" cy="119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244E586-524E-2F5A-B2A7-D4C3DD1F45D9}"/>
                  </a:ext>
                </a:extLst>
              </p14:cNvPr>
              <p14:cNvContentPartPr/>
              <p14:nvPr/>
            </p14:nvContentPartPr>
            <p14:xfrm>
              <a:off x="971176" y="4607979"/>
              <a:ext cx="53447" cy="122077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244E586-524E-2F5A-B2A7-D4C3DD1F45D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53241" y="4590026"/>
                <a:ext cx="88959" cy="157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6922D0D-F657-8A77-D621-8FA505CADEC8}"/>
                  </a:ext>
                </a:extLst>
              </p14:cNvPr>
              <p14:cNvContentPartPr/>
              <p14:nvPr/>
            </p14:nvContentPartPr>
            <p14:xfrm>
              <a:off x="6363464" y="4483768"/>
              <a:ext cx="13272" cy="111817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6922D0D-F657-8A77-D621-8FA505CADEC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346350" y="4465849"/>
                <a:ext cx="47849" cy="147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EE9980E-5AFA-B741-5C07-E1D98BE79510}"/>
                  </a:ext>
                </a:extLst>
              </p14:cNvPr>
              <p14:cNvContentPartPr/>
              <p14:nvPr/>
            </p14:nvContentPartPr>
            <p14:xfrm>
              <a:off x="6392778" y="4395536"/>
              <a:ext cx="8021" cy="8021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EE9980E-5AFA-B741-5C07-E1D98BE7951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99749" y="3994486"/>
                <a:ext cx="802100" cy="802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204FDAA-4CCA-B377-0179-25F23D582B87}"/>
                  </a:ext>
                </a:extLst>
              </p14:cNvPr>
              <p14:cNvContentPartPr/>
              <p14:nvPr/>
            </p14:nvContentPartPr>
            <p14:xfrm>
              <a:off x="6400799" y="4515852"/>
              <a:ext cx="8021" cy="8021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204FDAA-4CCA-B377-0179-25F23D582B8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360694" y="4114802"/>
                <a:ext cx="87429" cy="802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E98A89A-DC6E-6C48-3DD3-1BA411FAD2DB}"/>
                  </a:ext>
                </a:extLst>
              </p14:cNvPr>
              <p14:cNvContentPartPr/>
              <p14:nvPr/>
            </p14:nvContentPartPr>
            <p14:xfrm>
              <a:off x="6374098" y="4483938"/>
              <a:ext cx="68037" cy="106137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E98A89A-DC6E-6C48-3DD3-1BA411FAD2D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356194" y="4466368"/>
                <a:ext cx="103488" cy="141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51C0651-89AB-B77D-7815-A372A23A1048}"/>
                  </a:ext>
                </a:extLst>
              </p14:cNvPr>
              <p14:cNvContentPartPr/>
              <p14:nvPr/>
            </p14:nvContentPartPr>
            <p14:xfrm>
              <a:off x="6433981" y="4363452"/>
              <a:ext cx="98319" cy="302929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51C0651-89AB-B77D-7815-A372A23A104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16398" y="4345463"/>
                <a:ext cx="133843" cy="338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EEE40BC-49B8-D603-8B44-266C94CE5608}"/>
                  </a:ext>
                </a:extLst>
              </p14:cNvPr>
              <p14:cNvContentPartPr/>
              <p14:nvPr/>
            </p14:nvContentPartPr>
            <p14:xfrm>
              <a:off x="6312567" y="4663344"/>
              <a:ext cx="8021" cy="8021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EEE40BC-49B8-D603-8B44-266C94CE560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245725" y="4637142"/>
                <a:ext cx="140368" cy="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DE6F799-05D9-8D35-50AD-D5E1EFD8010F}"/>
                  </a:ext>
                </a:extLst>
              </p14:cNvPr>
              <p14:cNvContentPartPr/>
              <p14:nvPr/>
            </p14:nvContentPartPr>
            <p14:xfrm>
              <a:off x="6288049" y="4636218"/>
              <a:ext cx="188697" cy="158206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DE6F799-05D9-8D35-50AD-D5E1EFD8010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70078" y="4618240"/>
                <a:ext cx="224280" cy="1938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870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95F75D-831D-AB37-3C33-E01C2E5D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84" y="1379859"/>
            <a:ext cx="10665757" cy="24950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Arial"/>
              </a:rPr>
              <a:t>DEPLOYMENT</a:t>
            </a:r>
            <a:endParaRPr lang="en-US" sz="4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7629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1B2D82-F9B3-4701-840E-0B7F8DC0F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41" y="586707"/>
            <a:ext cx="11256818" cy="62734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E266358-1B9A-59F9-5626-CAE7431768CF}"/>
                  </a:ext>
                </a:extLst>
              </p14:cNvPr>
              <p14:cNvContentPartPr/>
              <p14:nvPr/>
            </p14:nvContentPartPr>
            <p14:xfrm>
              <a:off x="1160810" y="232956"/>
              <a:ext cx="164969" cy="269937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E266358-1B9A-59F9-5626-CAE7431768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3199" y="214984"/>
                <a:ext cx="200551" cy="305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39C78C8-CE51-D559-349B-3597C9BC7C27}"/>
                  </a:ext>
                </a:extLst>
              </p14:cNvPr>
              <p14:cNvContentPartPr/>
              <p14:nvPr/>
            </p14:nvContentPartPr>
            <p14:xfrm>
              <a:off x="1395841" y="259741"/>
              <a:ext cx="173183" cy="21847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39C78C8-CE51-D559-349B-3597C9BC7C2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7876" y="242134"/>
                <a:ext cx="208754" cy="254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55032A8-9D41-5B46-4282-29E450309A7B}"/>
                  </a:ext>
                </a:extLst>
              </p14:cNvPr>
              <p14:cNvContentPartPr/>
              <p14:nvPr/>
            </p14:nvContentPartPr>
            <p14:xfrm>
              <a:off x="1645721" y="235819"/>
              <a:ext cx="215551" cy="233217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55032A8-9D41-5B46-4282-29E450309A7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28118" y="218211"/>
                <a:ext cx="251117" cy="268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F65EE5B-9F87-DE69-6DE5-2F3F32546730}"/>
                  </a:ext>
                </a:extLst>
              </p14:cNvPr>
              <p14:cNvContentPartPr/>
              <p14:nvPr/>
            </p14:nvContentPartPr>
            <p14:xfrm>
              <a:off x="1902624" y="249156"/>
              <a:ext cx="245271" cy="245797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F65EE5B-9F87-DE69-6DE5-2F3F3254673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85002" y="231548"/>
                <a:ext cx="280875" cy="281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36CC0D6-52DB-B3F2-5EC5-602BCC536388}"/>
                  </a:ext>
                </a:extLst>
              </p14:cNvPr>
              <p14:cNvContentPartPr/>
              <p14:nvPr/>
            </p14:nvContentPartPr>
            <p14:xfrm>
              <a:off x="1047749" y="329045"/>
              <a:ext cx="8659" cy="8659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36CC0D6-52DB-B3F2-5EC5-602BCC53638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3458" y="-95246"/>
                <a:ext cx="865900" cy="865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DF051DC-5FBE-12EA-B644-23E756CB1F64}"/>
                  </a:ext>
                </a:extLst>
              </p14:cNvPr>
              <p14:cNvContentPartPr/>
              <p14:nvPr/>
            </p14:nvContentPartPr>
            <p14:xfrm>
              <a:off x="1056408" y="450272"/>
              <a:ext cx="8659" cy="8659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DF051DC-5FBE-12EA-B644-23E756CB1F6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2117" y="17322"/>
                <a:ext cx="865900" cy="865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9B1BBD0-1A1F-BF40-42A8-8258B89EE7D1}"/>
                  </a:ext>
                </a:extLst>
              </p14:cNvPr>
              <p14:cNvContentPartPr/>
              <p14:nvPr/>
            </p14:nvContentPartPr>
            <p14:xfrm>
              <a:off x="5714999" y="303067"/>
              <a:ext cx="8659" cy="8659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9B1BBD0-1A1F-BF40-42A8-8258B89EE7D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90708" y="-129883"/>
                <a:ext cx="865900" cy="865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1CE7489-67B6-22A8-032E-7EED07235525}"/>
                  </a:ext>
                </a:extLst>
              </p14:cNvPr>
              <p14:cNvContentPartPr/>
              <p14:nvPr/>
            </p14:nvContentPartPr>
            <p14:xfrm>
              <a:off x="5732317" y="424295"/>
              <a:ext cx="8659" cy="8659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1CE7489-67B6-22A8-032E-7EED0723552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99367" y="4"/>
                <a:ext cx="865900" cy="865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C4A502F-8CB0-E102-14BD-72A146FE91F6}"/>
                  </a:ext>
                </a:extLst>
              </p14:cNvPr>
              <p14:cNvContentPartPr/>
              <p14:nvPr/>
            </p14:nvContentPartPr>
            <p14:xfrm>
              <a:off x="5836227" y="218947"/>
              <a:ext cx="166688" cy="264267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C4A502F-8CB0-E102-14BD-72A146FE91F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18624" y="200970"/>
                <a:ext cx="202253" cy="299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28B84C0-4A04-9581-DA8A-7A3EB0F45F2D}"/>
                  </a:ext>
                </a:extLst>
              </p14:cNvPr>
              <p14:cNvContentPartPr/>
              <p14:nvPr/>
            </p14:nvContentPartPr>
            <p14:xfrm>
              <a:off x="6119617" y="283703"/>
              <a:ext cx="168268" cy="192272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28B84C0-4A04-9581-DA8A-7A3EB0F45F2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01999" y="265734"/>
                <a:ext cx="203863" cy="227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330A7C8-62B4-DE2E-93BF-47BE9AA6DD0E}"/>
                  </a:ext>
                </a:extLst>
              </p14:cNvPr>
              <p14:cNvContentPartPr/>
              <p14:nvPr/>
            </p14:nvContentPartPr>
            <p14:xfrm>
              <a:off x="6353138" y="272321"/>
              <a:ext cx="229353" cy="206866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330A7C8-62B4-DE2E-93BF-47BE9AA6DD0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35164" y="254364"/>
                <a:ext cx="264942" cy="242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D132873-08E0-2CCD-6101-2AE035769E98}"/>
                  </a:ext>
                </a:extLst>
              </p14:cNvPr>
              <p14:cNvContentPartPr/>
              <p14:nvPr/>
            </p14:nvContentPartPr>
            <p14:xfrm>
              <a:off x="6642480" y="258019"/>
              <a:ext cx="190744" cy="260507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D132873-08E0-2CCD-6101-2AE035769E9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24878" y="240412"/>
                <a:ext cx="226306" cy="2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A7459DA-6202-9EE9-2E55-7A239858E310}"/>
                  </a:ext>
                </a:extLst>
              </p14:cNvPr>
              <p14:cNvContentPartPr/>
              <p14:nvPr/>
            </p14:nvContentPartPr>
            <p14:xfrm>
              <a:off x="9819408" y="2874818"/>
              <a:ext cx="243453" cy="2702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A7459DA-6202-9EE9-2E55-7A239858E31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801787" y="2857208"/>
                <a:ext cx="279054" cy="305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E20904D-DA44-F539-FA7B-1E27306A59D0}"/>
                  </a:ext>
                </a:extLst>
              </p14:cNvPr>
              <p14:cNvContentPartPr/>
              <p14:nvPr/>
            </p14:nvContentPartPr>
            <p14:xfrm>
              <a:off x="9854045" y="2840181"/>
              <a:ext cx="250354" cy="8659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E20904D-DA44-F539-FA7B-1E27306A59D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836420" y="2415890"/>
                <a:ext cx="285965" cy="865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AFE0422-889D-B1F1-0D2B-D3D8196D8621}"/>
                  </a:ext>
                </a:extLst>
              </p14:cNvPr>
              <p14:cNvContentPartPr/>
              <p14:nvPr/>
            </p14:nvContentPartPr>
            <p14:xfrm>
              <a:off x="9715499" y="2892135"/>
              <a:ext cx="8659" cy="8659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AFE0422-889D-B1F1-0D2B-D3D8196D862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82549" y="2459185"/>
                <a:ext cx="865900" cy="865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2510A18-561E-6582-D180-B1E6939AB91D}"/>
                  </a:ext>
                </a:extLst>
              </p14:cNvPr>
              <p14:cNvContentPartPr/>
              <p14:nvPr/>
            </p14:nvContentPartPr>
            <p14:xfrm>
              <a:off x="9724158" y="3030681"/>
              <a:ext cx="8659" cy="8659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2510A18-561E-6582-D180-B1E6939AB91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99867" y="2606390"/>
                <a:ext cx="865900" cy="865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0D1AC15-11BF-7A0F-74B8-A6790CDD9B29}"/>
                  </a:ext>
                </a:extLst>
              </p14:cNvPr>
              <p14:cNvContentPartPr/>
              <p14:nvPr/>
            </p14:nvContentPartPr>
            <p14:xfrm>
              <a:off x="10303059" y="2910113"/>
              <a:ext cx="201860" cy="200627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0D1AC15-11BF-7A0F-74B8-A6790CDD9B2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285459" y="2892136"/>
                <a:ext cx="237419" cy="236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687EDEE-05AF-B2E1-4F64-C52C46E69C86}"/>
                  </a:ext>
                </a:extLst>
              </p14:cNvPr>
              <p14:cNvContentPartPr/>
              <p14:nvPr/>
            </p14:nvContentPartPr>
            <p14:xfrm>
              <a:off x="10622285" y="2910275"/>
              <a:ext cx="193989" cy="174476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687EDEE-05AF-B2E1-4F64-C52C46E69C8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604323" y="2892684"/>
                <a:ext cx="229554" cy="210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428816B-5A94-D753-393E-D6FEB4EDF151}"/>
                  </a:ext>
                </a:extLst>
              </p14:cNvPr>
              <p14:cNvContentPartPr/>
              <p14:nvPr/>
            </p14:nvContentPartPr>
            <p14:xfrm>
              <a:off x="10916901" y="2865924"/>
              <a:ext cx="168765" cy="196712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428816B-5A94-D753-393E-D6FEB4EDF15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898947" y="2847943"/>
                <a:ext cx="204313" cy="232314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C7B9951-7983-27C8-43EB-4A6648D674C6}"/>
              </a:ext>
            </a:extLst>
          </p:cNvPr>
          <p:cNvSpPr txBox="1"/>
          <p:nvPr/>
        </p:nvSpPr>
        <p:spPr>
          <a:xfrm>
            <a:off x="9983931" y="268432"/>
            <a:ext cx="27709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3 ARTEFACTE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4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1" name="Rectangle 550">
            <a:extLst>
              <a:ext uri="{FF2B5EF4-FFF2-40B4-BE49-F238E27FC236}">
                <a16:creationId xmlns:a16="http://schemas.microsoft.com/office/drawing/2014/main" id="{E282C91B-B6A5-4E76-954D-2C44EE80B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usic Studio Wallpapers HD - Wallpaper Cave">
            <a:extLst>
              <a:ext uri="{FF2B5EF4-FFF2-40B4-BE49-F238E27FC236}">
                <a16:creationId xmlns:a16="http://schemas.microsoft.com/office/drawing/2014/main" id="{3815EB06-7EF9-9F87-8F38-84F674CF6B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464" r="9091" b="10154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552" name="Picture 551">
            <a:extLst>
              <a:ext uri="{FF2B5EF4-FFF2-40B4-BE49-F238E27FC236}">
                <a16:creationId xmlns:a16="http://schemas.microsoft.com/office/drawing/2014/main" id="{A79CB76A-0439-4DFC-AD47-1F2B33331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53" name="Picture 552">
            <a:extLst>
              <a:ext uri="{FF2B5EF4-FFF2-40B4-BE49-F238E27FC236}">
                <a16:creationId xmlns:a16="http://schemas.microsoft.com/office/drawing/2014/main" id="{40F6D462-B116-42B2-9230-BDF302E9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54" name="Rectangle 553">
            <a:extLst>
              <a:ext uri="{FF2B5EF4-FFF2-40B4-BE49-F238E27FC236}">
                <a16:creationId xmlns:a16="http://schemas.microsoft.com/office/drawing/2014/main" id="{00D4A0E6-CA46-4656-BDC7-2DE7BB7A2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E1997F07-DC2E-43EA-82A8-E39DC0D5A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13B87034-263E-4699-AC64-49D20A634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734910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39390-353E-2154-2137-19C8AA51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014" y="808056"/>
            <a:ext cx="5264297" cy="1077229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ea typeface="Source Sans Pro"/>
              </a:rPr>
              <a:t>Scopul</a:t>
            </a:r>
            <a:r>
              <a:rPr lang="en-US" dirty="0">
                <a:ea typeface="Source Sans Pro"/>
              </a:rPr>
              <a:t> </a:t>
            </a:r>
            <a:r>
              <a:rPr lang="en-US" dirty="0" err="1">
                <a:ea typeface="Source Sans Pro"/>
              </a:rPr>
              <a:t>Aplicatiei</a:t>
            </a:r>
            <a:r>
              <a:rPr lang="en-US" dirty="0">
                <a:ea typeface="Source Sans Pro"/>
              </a:rPr>
              <a:t>?</a:t>
            </a:r>
            <a:endParaRPr lang="en-US"/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FEB6231E-D152-4692-BAEC-32F00FA1A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6643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3" name="Content Placeholder 2">
            <a:extLst>
              <a:ext uri="{FF2B5EF4-FFF2-40B4-BE49-F238E27FC236}">
                <a16:creationId xmlns:a16="http://schemas.microsoft.com/office/drawing/2014/main" id="{948294E2-98EF-3725-2076-92A46471A0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311269"/>
              </p:ext>
            </p:extLst>
          </p:nvPr>
        </p:nvGraphicFramePr>
        <p:xfrm>
          <a:off x="2288014" y="2052116"/>
          <a:ext cx="5264297" cy="399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24" name="TextBox 523">
            <a:extLst>
              <a:ext uri="{FF2B5EF4-FFF2-40B4-BE49-F238E27FC236}">
                <a16:creationId xmlns:a16="http://schemas.microsoft.com/office/drawing/2014/main" id="{F375B859-1931-870D-F9FB-A19A6518AF5B}"/>
              </a:ext>
            </a:extLst>
          </p:cNvPr>
          <p:cNvSpPr txBox="1"/>
          <p:nvPr/>
        </p:nvSpPr>
        <p:spPr>
          <a:xfrm>
            <a:off x="1004888" y="6858000"/>
            <a:ext cx="4424362" cy="3175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1078468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95F75D-831D-AB37-3C33-E01C2E5D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84" y="1379859"/>
            <a:ext cx="10665757" cy="24950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Arial"/>
              </a:rPr>
              <a:t>CONCEPT INTERFATA GRAFICA</a:t>
            </a:r>
            <a:endParaRPr lang="en-US" sz="4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728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5E651AE-E28F-C559-A4B3-7EB55C0F5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06" y="116407"/>
            <a:ext cx="11480320" cy="661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73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5E651AE-E28F-C559-A4B3-7EB55C0F5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728" y="116407"/>
            <a:ext cx="6169276" cy="661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68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5E651AE-E28F-C559-A4B3-7EB55C0F5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13" y="214409"/>
            <a:ext cx="16075275" cy="656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96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E2D33EB-B9E7-9F4A-B497-AC822860A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08" y="117694"/>
            <a:ext cx="11494698" cy="66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71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C13EBEC-3004-E74B-CDF7-6A0F26576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38" y="70968"/>
            <a:ext cx="11818188" cy="672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37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C3A9A0F-ADC1-69A9-57B1-18BC293C1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00" y="196280"/>
            <a:ext cx="11264660" cy="646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29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" name="Picture 1" descr="A screenshot of a music album&#10;&#10;Description automatically generated">
            <a:extLst>
              <a:ext uri="{FF2B5EF4-FFF2-40B4-BE49-F238E27FC236}">
                <a16:creationId xmlns:a16="http://schemas.microsoft.com/office/drawing/2014/main" id="{10821604-CC7E-546D-A37E-284D5B13A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19" y="-83"/>
            <a:ext cx="11667226" cy="667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88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5E651AE-E28F-C559-A4B3-7EB55C0F5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728" y="116407"/>
            <a:ext cx="6169276" cy="661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50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580970-D990-D832-4EE1-1F5D58DA0ACA}"/>
              </a:ext>
            </a:extLst>
          </p:cNvPr>
          <p:cNvSpPr txBox="1"/>
          <p:nvPr/>
        </p:nvSpPr>
        <p:spPr>
          <a:xfrm>
            <a:off x="5342658" y="3056659"/>
            <a:ext cx="72476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>
                <a:cs typeface="Arial"/>
              </a:rPr>
              <a:t>Multumesc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83028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95F75D-831D-AB37-3C33-E01C2E5D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84" y="3047633"/>
            <a:ext cx="10665757" cy="249505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dirty="0" err="1">
                <a:cs typeface="Arial"/>
              </a:rPr>
              <a:t>Utilizatorii</a:t>
            </a:r>
            <a:r>
              <a:rPr lang="en-US" sz="6600" dirty="0">
                <a:cs typeface="Arial"/>
              </a:rPr>
              <a:t> </a:t>
            </a:r>
            <a:r>
              <a:rPr lang="en-US" sz="6600" dirty="0" err="1">
                <a:cs typeface="Arial"/>
              </a:rPr>
              <a:t>lasa</a:t>
            </a:r>
            <a:r>
              <a:rPr lang="en-US" sz="6600" dirty="0">
                <a:cs typeface="Arial"/>
              </a:rPr>
              <a:t> review-</a:t>
            </a:r>
            <a:r>
              <a:rPr lang="en-US" sz="6600" dirty="0" err="1">
                <a:cs typeface="Arial"/>
              </a:rPr>
              <a:t>uri</a:t>
            </a:r>
            <a:r>
              <a:rPr lang="en-US" sz="6600" dirty="0">
                <a:cs typeface="Arial"/>
              </a:rPr>
              <a:t>, in care pe </a:t>
            </a:r>
            <a:r>
              <a:rPr lang="en-US" sz="6600" dirty="0" err="1">
                <a:cs typeface="Arial"/>
              </a:rPr>
              <a:t>langa</a:t>
            </a:r>
            <a:r>
              <a:rPr lang="en-US" sz="6600" dirty="0">
                <a:cs typeface="Arial"/>
              </a:rPr>
              <a:t> </a:t>
            </a:r>
            <a:r>
              <a:rPr lang="en-US" sz="6600" dirty="0" err="1">
                <a:cs typeface="Arial"/>
              </a:rPr>
              <a:t>continutul</a:t>
            </a:r>
            <a:r>
              <a:rPr lang="en-US" sz="6600" dirty="0">
                <a:cs typeface="Arial"/>
              </a:rPr>
              <a:t> </a:t>
            </a:r>
            <a:r>
              <a:rPr lang="en-US" sz="6600" dirty="0" err="1">
                <a:cs typeface="Arial"/>
              </a:rPr>
              <a:t>comentariului</a:t>
            </a:r>
            <a:r>
              <a:rPr lang="en-US" sz="6600" dirty="0">
                <a:cs typeface="Arial"/>
              </a:rPr>
              <a:t>, </a:t>
            </a:r>
            <a:r>
              <a:rPr lang="en-US" sz="6600" dirty="0" err="1">
                <a:cs typeface="Arial"/>
              </a:rPr>
              <a:t>vor</a:t>
            </a:r>
            <a:r>
              <a:rPr lang="en-US" sz="6600" dirty="0">
                <a:cs typeface="Arial"/>
              </a:rPr>
              <a:t> nota </a:t>
            </a:r>
            <a:r>
              <a:rPr lang="en-US" sz="6600" dirty="0" err="1">
                <a:cs typeface="Arial"/>
              </a:rPr>
              <a:t>albumul</a:t>
            </a:r>
            <a:r>
              <a:rPr lang="en-US" sz="6600" dirty="0">
                <a:cs typeface="Arial"/>
              </a:rPr>
              <a:t> de la 1 la 5 </a:t>
            </a:r>
            <a:br>
              <a:rPr lang="en-US" sz="6600" dirty="0">
                <a:cs typeface="Arial"/>
              </a:rPr>
            </a:br>
            <a:br>
              <a:rPr lang="en-US" sz="6600" dirty="0">
                <a:cs typeface="Arial"/>
              </a:rPr>
            </a:br>
            <a:r>
              <a:rPr lang="en-US" sz="3200" dirty="0">
                <a:cs typeface="Arial"/>
              </a:rPr>
              <a:t>User Reviews Album -&gt; AI Model Updates (time interval) -&gt; User gets new </a:t>
            </a:r>
            <a:r>
              <a:rPr lang="en-US" sz="3200" dirty="0" err="1">
                <a:cs typeface="Arial"/>
              </a:rPr>
              <a:t>recommandations</a:t>
            </a:r>
            <a:endParaRPr lang="en-US" sz="3200" dirty="0">
              <a:cs typeface="Arial"/>
            </a:endParaRP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F75CFACD-DF2D-73F6-0BE5-CE86A635444E}"/>
              </a:ext>
            </a:extLst>
          </p:cNvPr>
          <p:cNvSpPr/>
          <p:nvPr/>
        </p:nvSpPr>
        <p:spPr>
          <a:xfrm>
            <a:off x="7965650" y="2961587"/>
            <a:ext cx="710153" cy="765143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54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diagram of a user account&#10;&#10;Description automatically generated">
            <a:extLst>
              <a:ext uri="{FF2B5EF4-FFF2-40B4-BE49-F238E27FC236}">
                <a16:creationId xmlns:a16="http://schemas.microsoft.com/office/drawing/2014/main" id="{FAAADD19-5E52-22D9-D603-CA5696FA2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16" y="67133"/>
            <a:ext cx="5268449" cy="6793583"/>
          </a:xfrm>
          <a:prstGeom prst="rect">
            <a:avLst/>
          </a:prstGeom>
        </p:spPr>
      </p:pic>
      <p:pic>
        <p:nvPicPr>
          <p:cNvPr id="13" name="Picture 12" descr="A diagram of a company&#10;&#10;Description automatically generated">
            <a:extLst>
              <a:ext uri="{FF2B5EF4-FFF2-40B4-BE49-F238E27FC236}">
                <a16:creationId xmlns:a16="http://schemas.microsoft.com/office/drawing/2014/main" id="{95C3DE26-1728-90B3-85A6-986F02B13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325" y="0"/>
            <a:ext cx="3733699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EA648E-6F1E-5E4F-DDCE-F69CAC87E8E6}"/>
              </a:ext>
            </a:extLst>
          </p:cNvPr>
          <p:cNvSpPr txBox="1"/>
          <p:nvPr/>
        </p:nvSpPr>
        <p:spPr>
          <a:xfrm>
            <a:off x="4776247" y="219959"/>
            <a:ext cx="17518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chemeClr val="bg1"/>
                </a:solidFill>
                <a:cs typeface="Arial"/>
              </a:rPr>
              <a:t>Diagrama</a:t>
            </a:r>
            <a:r>
              <a:rPr lang="en-US" dirty="0">
                <a:solidFill>
                  <a:schemeClr val="bg1"/>
                </a:solidFill>
                <a:cs typeface="Arial"/>
              </a:rPr>
              <a:t> Use Case</a:t>
            </a:r>
          </a:p>
        </p:txBody>
      </p:sp>
      <p:pic>
        <p:nvPicPr>
          <p:cNvPr id="17" name="Graphic 16" descr="Caret Left with solid fill">
            <a:extLst>
              <a:ext uri="{FF2B5EF4-FFF2-40B4-BE49-F238E27FC236}">
                <a16:creationId xmlns:a16="http://schemas.microsoft.com/office/drawing/2014/main" id="{93742828-EA8F-8CBA-D7B5-760A51AAF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8882" y="929326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6D2ECE-7E82-3CA8-C4C4-B7F517D9FA3A}"/>
              </a:ext>
            </a:extLst>
          </p:cNvPr>
          <p:cNvSpPr txBox="1"/>
          <p:nvPr/>
        </p:nvSpPr>
        <p:spPr>
          <a:xfrm>
            <a:off x="4920792" y="3200400"/>
            <a:ext cx="16041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Diagrama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interactiune</a:t>
            </a:r>
            <a:endParaRPr lang="en-US" dirty="0" err="1"/>
          </a:p>
        </p:txBody>
      </p:sp>
      <p:pic>
        <p:nvPicPr>
          <p:cNvPr id="21" name="Graphic 20" descr="Caret Right with solid fill">
            <a:extLst>
              <a:ext uri="{FF2B5EF4-FFF2-40B4-BE49-F238E27FC236}">
                <a16:creationId xmlns:a16="http://schemas.microsoft.com/office/drawing/2014/main" id="{21167D64-3F91-7F27-789B-62141B81C6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3172" y="43308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19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95F75D-831D-AB37-3C33-E01C2E5D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84" y="3047633"/>
            <a:ext cx="10665757" cy="249505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dirty="0">
                <a:cs typeface="Arial"/>
              </a:rPr>
              <a:t>3. Cum se </a:t>
            </a:r>
            <a:r>
              <a:rPr lang="en-US" sz="6600" dirty="0" err="1">
                <a:cs typeface="Arial"/>
              </a:rPr>
              <a:t>realizeaza</a:t>
            </a:r>
            <a:r>
              <a:rPr lang="en-US" sz="6600" dirty="0">
                <a:cs typeface="Arial"/>
              </a:rPr>
              <a:t> </a:t>
            </a:r>
            <a:r>
              <a:rPr lang="en-US" sz="6600">
                <a:cs typeface="Arial"/>
              </a:rPr>
              <a:t>(construieste) </a:t>
            </a:r>
            <a:r>
              <a:rPr lang="en-US" sz="6600" dirty="0" err="1">
                <a:cs typeface="Arial"/>
              </a:rPr>
              <a:t>aplicatia</a:t>
            </a:r>
            <a:r>
              <a:rPr lang="en-US" sz="6600" dirty="0">
                <a:cs typeface="Arial"/>
              </a:rPr>
              <a:t>?</a:t>
            </a:r>
            <a:br>
              <a:rPr lang="en-US" sz="6600" dirty="0">
                <a:cs typeface="Arial"/>
              </a:rPr>
            </a:br>
            <a:br>
              <a:rPr lang="en-US" sz="6600" dirty="0">
                <a:cs typeface="Arial"/>
              </a:rPr>
            </a:br>
            <a:endParaRPr lang="en-US" sz="66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762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43BA0-C70B-3271-DC36-B5EA43A0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211" y="580446"/>
            <a:ext cx="7958331" cy="1530542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cs typeface="Arial"/>
              </a:rPr>
              <a:t>Tehnologiile</a:t>
            </a:r>
            <a:r>
              <a:rPr lang="en-US" sz="4800" dirty="0">
                <a:cs typeface="Arial"/>
              </a:rPr>
              <a:t> IT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303DA-B3D5-97D6-9221-F7FBFA886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497" y="1346098"/>
            <a:ext cx="3773811" cy="452571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Century"/>
              <a:cs typeface="Arial" panose="020B060402020202020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solidFill>
                  <a:srgbClr val="92D050"/>
                </a:solidFill>
                <a:latin typeface="Century"/>
                <a:ea typeface="+mn-lt"/>
                <a:cs typeface="+mn-lt"/>
              </a:rPr>
              <a:t>1. Frontend: </a:t>
            </a:r>
            <a:r>
              <a:rPr lang="en-US" sz="1400" b="1" dirty="0">
                <a:latin typeface="Century"/>
                <a:ea typeface="+mn-lt"/>
                <a:cs typeface="+mn-lt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ea typeface="+mn-lt"/>
                <a:cs typeface="+mn-lt"/>
              </a:rPr>
              <a:t>HTML, </a:t>
            </a:r>
            <a:r>
              <a:rPr lang="en-US" sz="1400" dirty="0" err="1">
                <a:ea typeface="+mn-lt"/>
                <a:cs typeface="+mn-lt"/>
              </a:rPr>
              <a:t>CSS,</a:t>
            </a:r>
            <a:r>
              <a:rPr lang="en-US" sz="1400" dirty="0" err="1">
                <a:latin typeface="Century"/>
                <a:ea typeface="+mn-lt"/>
                <a:cs typeface="+mn-lt"/>
              </a:rPr>
              <a:t>React</a:t>
            </a:r>
            <a:r>
              <a:rPr lang="en-US" sz="1400" dirty="0">
                <a:latin typeface="Century"/>
                <a:ea typeface="+mn-lt"/>
                <a:cs typeface="+mn-lt"/>
              </a:rPr>
              <a:t> JS: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Dezvoltarea</a:t>
            </a:r>
            <a:r>
              <a:rPr lang="en-US" sz="1400" dirty="0">
                <a:latin typeface="Century"/>
                <a:ea typeface="+mn-lt"/>
                <a:cs typeface="+mn-lt"/>
              </a:rPr>
              <a:t>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unei</a:t>
            </a:r>
            <a:r>
              <a:rPr lang="en-US" sz="1400" dirty="0">
                <a:latin typeface="Century"/>
                <a:ea typeface="+mn-lt"/>
                <a:cs typeface="+mn-lt"/>
              </a:rPr>
              <a:t>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interfețe</a:t>
            </a:r>
            <a:r>
              <a:rPr lang="en-US" sz="1400" dirty="0">
                <a:latin typeface="Century"/>
                <a:ea typeface="+mn-lt"/>
                <a:cs typeface="+mn-lt"/>
              </a:rPr>
              <a:t>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moderne</a:t>
            </a:r>
            <a:r>
              <a:rPr lang="en-US" sz="1400" dirty="0">
                <a:latin typeface="Century"/>
                <a:ea typeface="+mn-lt"/>
                <a:cs typeface="+mn-lt"/>
              </a:rPr>
              <a:t>, intuitive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și</a:t>
            </a:r>
            <a:r>
              <a:rPr lang="en-US" sz="1400" dirty="0">
                <a:latin typeface="Century"/>
                <a:ea typeface="+mn-lt"/>
                <a:cs typeface="+mn-lt"/>
              </a:rPr>
              <a:t> interactive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pentru</a:t>
            </a:r>
            <a:r>
              <a:rPr lang="en-US" sz="1400" dirty="0">
                <a:latin typeface="Century"/>
                <a:ea typeface="+mn-lt"/>
                <a:cs typeface="+mn-lt"/>
              </a:rPr>
              <a:t>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utilizatori</a:t>
            </a:r>
            <a:r>
              <a:rPr lang="en-US" sz="1400" dirty="0">
                <a:latin typeface="Century"/>
                <a:ea typeface="+mn-lt"/>
                <a:cs typeface="+mn-lt"/>
              </a:rPr>
              <a:t>.  </a:t>
            </a:r>
            <a:endParaRPr lang="en-US" sz="1400">
              <a:latin typeface="Century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solidFill>
                  <a:srgbClr val="92D050"/>
                </a:solidFill>
                <a:latin typeface="Century"/>
                <a:ea typeface="+mn-lt"/>
                <a:cs typeface="+mn-lt"/>
              </a:rPr>
              <a:t>2. Backend:  </a:t>
            </a:r>
            <a:endParaRPr lang="en-US" sz="1400" b="1" dirty="0">
              <a:solidFill>
                <a:srgbClr val="92D050"/>
              </a:solidFill>
              <a:latin typeface="Century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entury"/>
                <a:ea typeface="+mn-lt"/>
                <a:cs typeface="+mn-lt"/>
              </a:rPr>
              <a:t>   Java Spring Boot: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Gestionarea</a:t>
            </a:r>
            <a:r>
              <a:rPr lang="en-US" sz="1400" dirty="0">
                <a:latin typeface="Century"/>
                <a:ea typeface="+mn-lt"/>
                <a:cs typeface="+mn-lt"/>
              </a:rPr>
              <a:t>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logicii</a:t>
            </a:r>
            <a:r>
              <a:rPr lang="en-US" sz="1400" dirty="0">
                <a:latin typeface="Century"/>
                <a:ea typeface="+mn-lt"/>
                <a:cs typeface="+mn-lt"/>
              </a:rPr>
              <a:t>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aplicației</a:t>
            </a:r>
            <a:r>
              <a:rPr lang="en-US" sz="1400" dirty="0">
                <a:latin typeface="Century"/>
                <a:ea typeface="+mn-lt"/>
                <a:cs typeface="+mn-lt"/>
              </a:rPr>
              <a:t>,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autentificare</a:t>
            </a:r>
            <a:r>
              <a:rPr lang="en-US" sz="1400" dirty="0">
                <a:latin typeface="Century"/>
                <a:ea typeface="+mn-lt"/>
                <a:cs typeface="+mn-lt"/>
              </a:rPr>
              <a:t>,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și</a:t>
            </a:r>
            <a:r>
              <a:rPr lang="en-US" sz="1400" dirty="0">
                <a:latin typeface="Century"/>
                <a:ea typeface="+mn-lt"/>
                <a:cs typeface="+mn-lt"/>
              </a:rPr>
              <a:t>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interacțiuni</a:t>
            </a:r>
            <a:r>
              <a:rPr lang="en-US" sz="1400" dirty="0">
                <a:latin typeface="Century"/>
                <a:ea typeface="+mn-lt"/>
                <a:cs typeface="+mn-lt"/>
              </a:rPr>
              <a:t> cu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baza</a:t>
            </a:r>
            <a:r>
              <a:rPr lang="en-US" sz="1400" dirty="0">
                <a:latin typeface="Century"/>
                <a:ea typeface="+mn-lt"/>
                <a:cs typeface="+mn-lt"/>
              </a:rPr>
              <a:t> de date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principală</a:t>
            </a:r>
            <a:r>
              <a:rPr lang="en-US" sz="1400" dirty="0">
                <a:latin typeface="Century"/>
                <a:ea typeface="+mn-lt"/>
                <a:cs typeface="+mn-lt"/>
              </a:rPr>
              <a:t>.  </a:t>
            </a:r>
            <a:endParaRPr lang="en-US" sz="1400" dirty="0">
              <a:latin typeface="Century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Century"/>
                <a:ea typeface="+mn-lt"/>
                <a:cs typeface="+mn-lt"/>
              </a:rPr>
              <a:t>RESTful API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solidFill>
                  <a:srgbClr val="92D050"/>
                </a:solidFill>
                <a:latin typeface="Century"/>
                <a:ea typeface="+mn-lt"/>
                <a:cs typeface="+mn-lt"/>
              </a:rPr>
              <a:t>3. Baza de date </a:t>
            </a:r>
            <a:r>
              <a:rPr lang="en-US" sz="1400" b="1" err="1">
                <a:solidFill>
                  <a:srgbClr val="92D050"/>
                </a:solidFill>
                <a:latin typeface="Century"/>
                <a:ea typeface="+mn-lt"/>
                <a:cs typeface="+mn-lt"/>
              </a:rPr>
              <a:t>principală</a:t>
            </a:r>
            <a:r>
              <a:rPr lang="en-US" sz="1400" b="1" dirty="0">
                <a:solidFill>
                  <a:srgbClr val="92D050"/>
                </a:solidFill>
                <a:latin typeface="Century"/>
                <a:ea typeface="+mn-lt"/>
                <a:cs typeface="+mn-lt"/>
              </a:rPr>
              <a:t>:  </a:t>
            </a:r>
            <a:endParaRPr lang="en-US" sz="1400" b="1" dirty="0">
              <a:solidFill>
                <a:srgbClr val="92D050"/>
              </a:solidFill>
              <a:latin typeface="Century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entury"/>
                <a:ea typeface="+mn-lt"/>
                <a:cs typeface="+mn-lt"/>
              </a:rPr>
              <a:t>  PostgreSQL: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Stocarea</a:t>
            </a:r>
            <a:r>
              <a:rPr lang="en-US" sz="1400" dirty="0">
                <a:latin typeface="Century"/>
                <a:ea typeface="+mn-lt"/>
                <a:cs typeface="+mn-lt"/>
              </a:rPr>
              <a:t>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datelor</a:t>
            </a:r>
            <a:r>
              <a:rPr lang="en-US" sz="1400" dirty="0">
                <a:latin typeface="Century"/>
                <a:ea typeface="+mn-lt"/>
                <a:cs typeface="+mn-lt"/>
              </a:rPr>
              <a:t>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utilizatorilor</a:t>
            </a:r>
            <a:r>
              <a:rPr lang="en-US" sz="1400" dirty="0">
                <a:latin typeface="Century"/>
                <a:ea typeface="+mn-lt"/>
                <a:cs typeface="+mn-lt"/>
              </a:rPr>
              <a:t>,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interacțiunilor</a:t>
            </a:r>
            <a:r>
              <a:rPr lang="en-US" sz="1400" dirty="0">
                <a:latin typeface="Century"/>
                <a:ea typeface="+mn-lt"/>
                <a:cs typeface="+mn-lt"/>
              </a:rPr>
              <a:t>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și</a:t>
            </a:r>
            <a:r>
              <a:rPr lang="en-US" sz="1400" dirty="0">
                <a:latin typeface="Century"/>
                <a:ea typeface="+mn-lt"/>
                <a:cs typeface="+mn-lt"/>
              </a:rPr>
              <a:t>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informațiilor</a:t>
            </a:r>
            <a:r>
              <a:rPr lang="en-US" sz="1400" dirty="0">
                <a:latin typeface="Century"/>
                <a:ea typeface="+mn-lt"/>
                <a:cs typeface="+mn-lt"/>
              </a:rPr>
              <a:t>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despre</a:t>
            </a:r>
            <a:r>
              <a:rPr lang="en-US" sz="1400" dirty="0">
                <a:latin typeface="Century"/>
                <a:ea typeface="+mn-lt"/>
                <a:cs typeface="+mn-lt"/>
              </a:rPr>
              <a:t> </a:t>
            </a:r>
            <a:r>
              <a:rPr lang="en-US" sz="1400" dirty="0" err="1">
                <a:latin typeface="Century"/>
                <a:ea typeface="+mn-lt"/>
                <a:cs typeface="+mn-lt"/>
              </a:rPr>
              <a:t>albume</a:t>
            </a:r>
            <a:r>
              <a:rPr lang="en-US" sz="1400" dirty="0">
                <a:latin typeface="Century"/>
                <a:ea typeface="+mn-lt"/>
                <a:cs typeface="+mn-lt"/>
              </a:rPr>
              <a:t>.  </a:t>
            </a:r>
            <a:endParaRPr lang="en-US" sz="1400">
              <a:latin typeface="Century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6AEE2-9EA2-29EC-F1D5-DAB6A3D6E42A}"/>
              </a:ext>
            </a:extLst>
          </p:cNvPr>
          <p:cNvSpPr txBox="1"/>
          <p:nvPr/>
        </p:nvSpPr>
        <p:spPr>
          <a:xfrm>
            <a:off x="6812478" y="1686296"/>
            <a:ext cx="4029693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  <a:latin typeface="Century"/>
                <a:cs typeface="Arial"/>
              </a:rPr>
              <a:t>4. Server AI:  ​</a:t>
            </a:r>
          </a:p>
          <a:p>
            <a:endParaRPr lang="en-US" sz="1400" b="1" dirty="0">
              <a:latin typeface="Century"/>
              <a:cs typeface="Arial"/>
            </a:endParaRPr>
          </a:p>
          <a:p>
            <a:r>
              <a:rPr lang="en-US" sz="1400" dirty="0">
                <a:latin typeface="Century"/>
                <a:cs typeface="Arial"/>
              </a:rPr>
              <a:t>    Flask (Python): </a:t>
            </a:r>
            <a:r>
              <a:rPr lang="en-US" sz="1400" dirty="0" err="1">
                <a:latin typeface="Century"/>
                <a:cs typeface="Arial"/>
              </a:rPr>
              <a:t>Expunerea</a:t>
            </a:r>
            <a:r>
              <a:rPr lang="en-US" sz="1400" dirty="0">
                <a:latin typeface="Century"/>
                <a:cs typeface="Arial"/>
              </a:rPr>
              <a:t> </a:t>
            </a:r>
            <a:r>
              <a:rPr lang="en-US" sz="1400" dirty="0" err="1">
                <a:latin typeface="Century"/>
                <a:cs typeface="Arial"/>
              </a:rPr>
              <a:t>modelului</a:t>
            </a:r>
            <a:r>
              <a:rPr lang="en-US" sz="1400" dirty="0">
                <a:latin typeface="Century"/>
                <a:cs typeface="Arial"/>
              </a:rPr>
              <a:t> ALS print </a:t>
            </a:r>
            <a:r>
              <a:rPr lang="en-US" sz="1400" dirty="0" err="1">
                <a:latin typeface="Century"/>
                <a:cs typeface="Arial"/>
              </a:rPr>
              <a:t>intermediul</a:t>
            </a:r>
            <a:r>
              <a:rPr lang="en-US" sz="1400" dirty="0">
                <a:latin typeface="Century"/>
                <a:cs typeface="Arial"/>
              </a:rPr>
              <a:t> </a:t>
            </a:r>
            <a:r>
              <a:rPr lang="en-US" sz="1400" dirty="0" err="1">
                <a:latin typeface="Century"/>
                <a:cs typeface="Arial"/>
              </a:rPr>
              <a:t>unui</a:t>
            </a:r>
            <a:r>
              <a:rPr lang="en-US" sz="1400" dirty="0">
                <a:latin typeface="Century"/>
                <a:cs typeface="Arial"/>
              </a:rPr>
              <a:t> API </a:t>
            </a:r>
            <a:r>
              <a:rPr lang="en-US" sz="1400" dirty="0" err="1">
                <a:latin typeface="Century"/>
                <a:cs typeface="Arial"/>
              </a:rPr>
              <a:t>pentru</a:t>
            </a:r>
            <a:r>
              <a:rPr lang="en-US" sz="1400" dirty="0">
                <a:latin typeface="Century"/>
                <a:cs typeface="Arial"/>
              </a:rPr>
              <a:t> </a:t>
            </a:r>
            <a:r>
              <a:rPr lang="en-US" sz="1400" dirty="0" err="1">
                <a:latin typeface="Century"/>
                <a:cs typeface="Arial"/>
              </a:rPr>
              <a:t>generarea</a:t>
            </a:r>
            <a:r>
              <a:rPr lang="en-US" sz="1400" dirty="0">
                <a:latin typeface="Century"/>
                <a:cs typeface="Arial"/>
              </a:rPr>
              <a:t> </a:t>
            </a:r>
            <a:r>
              <a:rPr lang="en-US" sz="1400" dirty="0" err="1">
                <a:latin typeface="Century"/>
                <a:cs typeface="Arial"/>
              </a:rPr>
              <a:t>recomandărilor</a:t>
            </a:r>
            <a:r>
              <a:rPr lang="en-US" sz="1400" dirty="0">
                <a:latin typeface="Century"/>
                <a:cs typeface="Arial"/>
              </a:rPr>
              <a:t> </a:t>
            </a:r>
            <a:r>
              <a:rPr lang="en-US" sz="1400" dirty="0" err="1">
                <a:latin typeface="Century"/>
                <a:cs typeface="Arial"/>
              </a:rPr>
              <a:t>personalizate</a:t>
            </a:r>
            <a:r>
              <a:rPr lang="en-US" sz="1400" dirty="0">
                <a:latin typeface="Century"/>
                <a:cs typeface="Arial"/>
              </a:rPr>
              <a:t>.  ​</a:t>
            </a:r>
          </a:p>
          <a:p>
            <a:endParaRPr lang="en-US" sz="1400" dirty="0">
              <a:latin typeface="Century"/>
              <a:cs typeface="Arial"/>
            </a:endParaRPr>
          </a:p>
          <a:p>
            <a:r>
              <a:rPr lang="en-US" sz="1400" dirty="0">
                <a:solidFill>
                  <a:srgbClr val="FFFFFF"/>
                </a:solidFill>
                <a:latin typeface="Century"/>
                <a:cs typeface="Arial"/>
              </a:rPr>
              <a:t>RESTful </a:t>
            </a:r>
            <a:r>
              <a:rPr lang="en-US" sz="1400" dirty="0" err="1">
                <a:solidFill>
                  <a:srgbClr val="FFFFFF"/>
                </a:solidFill>
                <a:latin typeface="Century"/>
                <a:cs typeface="Arial"/>
              </a:rPr>
              <a:t>api</a:t>
            </a:r>
          </a:p>
          <a:p>
            <a:pPr marL="344170" indent="-344170">
              <a:buFont typeface=""/>
              <a:buChar char="•"/>
            </a:pPr>
            <a:endParaRPr lang="en-US" sz="1400" dirty="0">
              <a:solidFill>
                <a:srgbClr val="FFFFFF"/>
              </a:solidFill>
              <a:latin typeface="Century"/>
              <a:cs typeface="Arial"/>
            </a:endParaRPr>
          </a:p>
          <a:p>
            <a:r>
              <a:rPr lang="en-US" sz="1400" b="1" dirty="0">
                <a:solidFill>
                  <a:srgbClr val="92D050"/>
                </a:solidFill>
                <a:latin typeface="Century"/>
                <a:cs typeface="Arial"/>
              </a:rPr>
              <a:t>5. Baza de date </a:t>
            </a:r>
            <a:r>
              <a:rPr lang="en-US" sz="1400" b="1" err="1">
                <a:solidFill>
                  <a:srgbClr val="92D050"/>
                </a:solidFill>
                <a:latin typeface="Century"/>
                <a:cs typeface="Arial"/>
              </a:rPr>
              <a:t>pentru</a:t>
            </a:r>
            <a:r>
              <a:rPr lang="en-US" sz="1400" b="1" dirty="0">
                <a:solidFill>
                  <a:srgbClr val="92D050"/>
                </a:solidFill>
                <a:latin typeface="Century"/>
                <a:cs typeface="Arial"/>
              </a:rPr>
              <a:t> </a:t>
            </a:r>
            <a:r>
              <a:rPr lang="en-US" sz="1400" b="1" err="1">
                <a:solidFill>
                  <a:srgbClr val="92D050"/>
                </a:solidFill>
                <a:latin typeface="Century"/>
                <a:cs typeface="Arial"/>
              </a:rPr>
              <a:t>modelul</a:t>
            </a:r>
            <a:r>
              <a:rPr lang="en-US" sz="1400" b="1" dirty="0">
                <a:solidFill>
                  <a:srgbClr val="92D050"/>
                </a:solidFill>
                <a:latin typeface="Century"/>
                <a:cs typeface="Arial"/>
              </a:rPr>
              <a:t> AI:  ​</a:t>
            </a:r>
          </a:p>
          <a:p>
            <a:endParaRPr lang="en-US" sz="1400" b="1" dirty="0">
              <a:latin typeface="Century"/>
              <a:cs typeface="Arial"/>
            </a:endParaRPr>
          </a:p>
          <a:p>
            <a:r>
              <a:rPr lang="en-US" sz="1400" dirty="0">
                <a:latin typeface="Century"/>
                <a:cs typeface="Arial"/>
              </a:rPr>
              <a:t>    Redis: </a:t>
            </a:r>
            <a:r>
              <a:rPr lang="en-US" sz="1400" err="1">
                <a:latin typeface="Century"/>
                <a:cs typeface="Arial"/>
              </a:rPr>
              <a:t>Stocarea</a:t>
            </a:r>
            <a:r>
              <a:rPr lang="en-US" sz="1400" dirty="0">
                <a:latin typeface="Century"/>
                <a:cs typeface="Arial"/>
              </a:rPr>
              <a:t> </a:t>
            </a:r>
            <a:r>
              <a:rPr lang="en-US" sz="1400" err="1">
                <a:latin typeface="Century"/>
                <a:cs typeface="Arial"/>
              </a:rPr>
              <a:t>matricei</a:t>
            </a:r>
            <a:r>
              <a:rPr lang="en-US" sz="1400" dirty="0">
                <a:latin typeface="Century"/>
                <a:cs typeface="Arial"/>
              </a:rPr>
              <a:t> ALS </a:t>
            </a:r>
            <a:r>
              <a:rPr lang="en-US" sz="1400" err="1">
                <a:latin typeface="Century"/>
                <a:cs typeface="Arial"/>
              </a:rPr>
              <a:t>pentru</a:t>
            </a:r>
            <a:r>
              <a:rPr lang="en-US" sz="1400" dirty="0">
                <a:latin typeface="Century"/>
                <a:cs typeface="Arial"/>
              </a:rPr>
              <a:t> </a:t>
            </a:r>
            <a:r>
              <a:rPr lang="en-US" sz="1400" err="1">
                <a:latin typeface="Century"/>
                <a:cs typeface="Arial"/>
              </a:rPr>
              <a:t>acces</a:t>
            </a:r>
            <a:r>
              <a:rPr lang="en-US" sz="1400" dirty="0">
                <a:latin typeface="Century"/>
                <a:cs typeface="Arial"/>
              </a:rPr>
              <a:t> rapid </a:t>
            </a:r>
            <a:r>
              <a:rPr lang="en-US" sz="1400" err="1">
                <a:latin typeface="Century"/>
                <a:cs typeface="Arial"/>
              </a:rPr>
              <a:t>și</a:t>
            </a:r>
            <a:r>
              <a:rPr lang="en-US" sz="1400" dirty="0">
                <a:latin typeface="Century"/>
                <a:cs typeface="Arial"/>
              </a:rPr>
              <a:t> </a:t>
            </a:r>
            <a:r>
              <a:rPr lang="en-US" sz="1400" err="1">
                <a:latin typeface="Century"/>
                <a:cs typeface="Arial"/>
              </a:rPr>
              <a:t>gestionarea</a:t>
            </a:r>
            <a:r>
              <a:rPr lang="en-US" sz="1400" dirty="0">
                <a:latin typeface="Century"/>
                <a:cs typeface="Arial"/>
              </a:rPr>
              <a:t> </a:t>
            </a:r>
            <a:r>
              <a:rPr lang="en-US" sz="1400" err="1">
                <a:latin typeface="Century"/>
                <a:cs typeface="Arial"/>
              </a:rPr>
              <a:t>datelor</a:t>
            </a:r>
            <a:r>
              <a:rPr lang="en-US" sz="1400" dirty="0">
                <a:latin typeface="Century"/>
                <a:cs typeface="Arial"/>
              </a:rPr>
              <a:t> </a:t>
            </a:r>
            <a:r>
              <a:rPr lang="en-US" sz="1400" err="1">
                <a:latin typeface="Century"/>
                <a:cs typeface="Arial"/>
              </a:rPr>
              <a:t>temporare</a:t>
            </a:r>
            <a:r>
              <a:rPr lang="en-US" sz="1400" dirty="0">
                <a:latin typeface="Century"/>
                <a:cs typeface="Arial"/>
              </a:rPr>
              <a:t> legate de model.  ​</a:t>
            </a:r>
          </a:p>
          <a:p>
            <a:endParaRPr lang="en-US" sz="1400" b="1" dirty="0">
              <a:solidFill>
                <a:srgbClr val="92D050"/>
              </a:solidFill>
              <a:latin typeface="Century"/>
              <a:cs typeface="Arial"/>
            </a:endParaRPr>
          </a:p>
          <a:p>
            <a:r>
              <a:rPr lang="en-US" sz="1400" b="1" dirty="0">
                <a:solidFill>
                  <a:srgbClr val="92D050"/>
                </a:solidFill>
                <a:latin typeface="Century"/>
                <a:cs typeface="Arial"/>
              </a:rPr>
              <a:t>6. Sistem de </a:t>
            </a:r>
            <a:r>
              <a:rPr lang="en-US" sz="1400" b="1" err="1">
                <a:solidFill>
                  <a:srgbClr val="92D050"/>
                </a:solidFill>
                <a:latin typeface="Century"/>
                <a:cs typeface="Arial"/>
              </a:rPr>
              <a:t>mesaje</a:t>
            </a:r>
            <a:r>
              <a:rPr lang="en-US" sz="1400" b="1" dirty="0">
                <a:solidFill>
                  <a:srgbClr val="92D050"/>
                </a:solidFill>
                <a:latin typeface="Century"/>
                <a:cs typeface="Arial"/>
              </a:rPr>
              <a:t> </a:t>
            </a:r>
            <a:r>
              <a:rPr lang="en-US" sz="1400" b="1" err="1">
                <a:solidFill>
                  <a:srgbClr val="92D050"/>
                </a:solidFill>
                <a:latin typeface="Century"/>
                <a:cs typeface="Arial"/>
              </a:rPr>
              <a:t>pentru</a:t>
            </a:r>
            <a:r>
              <a:rPr lang="en-US" sz="1400" b="1" dirty="0">
                <a:solidFill>
                  <a:srgbClr val="92D050"/>
                </a:solidFill>
                <a:latin typeface="Century"/>
                <a:cs typeface="Arial"/>
              </a:rPr>
              <a:t> </a:t>
            </a:r>
            <a:r>
              <a:rPr lang="en-US" sz="1400" b="1" err="1">
                <a:solidFill>
                  <a:srgbClr val="92D050"/>
                </a:solidFill>
                <a:latin typeface="Century"/>
                <a:cs typeface="Arial"/>
              </a:rPr>
              <a:t>actualizări</a:t>
            </a:r>
            <a:r>
              <a:rPr lang="en-US" sz="1400" b="1" dirty="0">
                <a:solidFill>
                  <a:srgbClr val="92D050"/>
                </a:solidFill>
                <a:latin typeface="Century"/>
                <a:cs typeface="Arial"/>
              </a:rPr>
              <a:t> ale </a:t>
            </a:r>
            <a:r>
              <a:rPr lang="en-US" sz="1400" b="1" err="1">
                <a:solidFill>
                  <a:srgbClr val="92D050"/>
                </a:solidFill>
                <a:latin typeface="Century"/>
                <a:cs typeface="Arial"/>
              </a:rPr>
              <a:t>modelului</a:t>
            </a:r>
            <a:r>
              <a:rPr lang="en-US" sz="1400" b="1" dirty="0">
                <a:solidFill>
                  <a:srgbClr val="92D050"/>
                </a:solidFill>
                <a:latin typeface="Century"/>
                <a:cs typeface="Arial"/>
              </a:rPr>
              <a:t>:</a:t>
            </a:r>
            <a:r>
              <a:rPr lang="en-US" sz="1400" dirty="0">
                <a:solidFill>
                  <a:srgbClr val="92D050"/>
                </a:solidFill>
                <a:latin typeface="Century"/>
                <a:cs typeface="Arial"/>
              </a:rPr>
              <a:t>  ​</a:t>
            </a:r>
          </a:p>
          <a:p>
            <a:endParaRPr lang="en-US" sz="1400" dirty="0">
              <a:latin typeface="Century"/>
              <a:cs typeface="Arial"/>
            </a:endParaRPr>
          </a:p>
          <a:p>
            <a:r>
              <a:rPr lang="en-US" sz="1400" dirty="0">
                <a:latin typeface="Century"/>
                <a:cs typeface="Arial"/>
              </a:rPr>
              <a:t>    Redis Pub/Sub: </a:t>
            </a:r>
            <a:r>
              <a:rPr lang="en-US" sz="1400" dirty="0" err="1">
                <a:latin typeface="Century"/>
                <a:cs typeface="Arial"/>
              </a:rPr>
              <a:t>Utilizat</a:t>
            </a:r>
            <a:r>
              <a:rPr lang="en-US" sz="1400" dirty="0">
                <a:latin typeface="Century"/>
                <a:cs typeface="Arial"/>
              </a:rPr>
              <a:t> </a:t>
            </a:r>
            <a:r>
              <a:rPr lang="en-US" sz="1400" dirty="0" err="1">
                <a:latin typeface="Century"/>
                <a:cs typeface="Arial"/>
              </a:rPr>
              <a:t>pentru</a:t>
            </a:r>
            <a:r>
              <a:rPr lang="en-US" sz="1400" dirty="0">
                <a:latin typeface="Century"/>
                <a:cs typeface="Arial"/>
              </a:rPr>
              <a:t> a </a:t>
            </a:r>
            <a:r>
              <a:rPr lang="en-US" sz="1400" dirty="0" err="1">
                <a:latin typeface="Century"/>
                <a:cs typeface="Arial"/>
              </a:rPr>
              <a:t>menține</a:t>
            </a:r>
            <a:r>
              <a:rPr lang="en-US" sz="1400" dirty="0">
                <a:latin typeface="Century"/>
                <a:cs typeface="Arial"/>
              </a:rPr>
              <a:t> un topic </a:t>
            </a:r>
            <a:r>
              <a:rPr lang="en-US" sz="1400" dirty="0" err="1">
                <a:latin typeface="Century"/>
                <a:cs typeface="Arial"/>
              </a:rPr>
              <a:t>dedicat</a:t>
            </a:r>
            <a:r>
              <a:rPr lang="en-US" sz="1400" dirty="0">
                <a:latin typeface="Century"/>
                <a:cs typeface="Arial"/>
              </a:rPr>
              <a:t> </a:t>
            </a:r>
            <a:r>
              <a:rPr lang="en-US" sz="1400" dirty="0" err="1">
                <a:latin typeface="Century"/>
                <a:cs typeface="Arial"/>
              </a:rPr>
              <a:t>actualizărilor</a:t>
            </a:r>
            <a:r>
              <a:rPr lang="en-US" sz="1400" dirty="0">
                <a:latin typeface="Century"/>
                <a:cs typeface="Arial"/>
              </a:rPr>
              <a:t> </a:t>
            </a:r>
            <a:r>
              <a:rPr lang="en-US" sz="1400" dirty="0" err="1">
                <a:latin typeface="Century"/>
                <a:cs typeface="Arial"/>
              </a:rPr>
              <a:t>modelului</a:t>
            </a:r>
            <a:r>
              <a:rPr lang="en-US" sz="1400" dirty="0">
                <a:latin typeface="Century"/>
                <a:cs typeface="Arial"/>
              </a:rPr>
              <a:t> AI, </a:t>
            </a:r>
            <a:r>
              <a:rPr lang="en-US" sz="1400" dirty="0" err="1">
                <a:latin typeface="Century"/>
                <a:cs typeface="Arial"/>
              </a:rPr>
              <a:t>sincronizând</a:t>
            </a:r>
            <a:r>
              <a:rPr lang="en-US" sz="1400" dirty="0">
                <a:latin typeface="Century"/>
                <a:cs typeface="Arial"/>
              </a:rPr>
              <a:t> </a:t>
            </a:r>
            <a:r>
              <a:rPr lang="en-US" sz="1400" dirty="0" err="1">
                <a:latin typeface="Century"/>
                <a:cs typeface="Arial"/>
              </a:rPr>
              <a:t>datele</a:t>
            </a:r>
            <a:r>
              <a:rPr lang="en-US" sz="1400" dirty="0">
                <a:latin typeface="Century"/>
                <a:cs typeface="Arial"/>
              </a:rPr>
              <a:t> </a:t>
            </a:r>
            <a:r>
              <a:rPr lang="en-US" sz="1400" dirty="0" err="1">
                <a:latin typeface="Century"/>
                <a:cs typeface="Arial"/>
              </a:rPr>
              <a:t>între</a:t>
            </a:r>
            <a:r>
              <a:rPr lang="en-US" sz="1400" dirty="0">
                <a:latin typeface="Century"/>
                <a:cs typeface="Arial"/>
              </a:rPr>
              <a:t> backend </a:t>
            </a:r>
            <a:r>
              <a:rPr lang="en-US" sz="1400" dirty="0" err="1">
                <a:latin typeface="Century"/>
                <a:cs typeface="Arial"/>
              </a:rPr>
              <a:t>și</a:t>
            </a:r>
            <a:r>
              <a:rPr lang="en-US" sz="1400" dirty="0">
                <a:latin typeface="Century"/>
                <a:cs typeface="Arial"/>
              </a:rPr>
              <a:t> </a:t>
            </a:r>
            <a:r>
              <a:rPr lang="en-US" sz="1400" dirty="0" err="1">
                <a:latin typeface="Century"/>
                <a:cs typeface="Arial"/>
              </a:rPr>
              <a:t>serverul</a:t>
            </a:r>
            <a:r>
              <a:rPr lang="en-US" sz="1400" dirty="0">
                <a:latin typeface="Century"/>
                <a:cs typeface="Arial"/>
              </a:rPr>
              <a:t> AI.​</a:t>
            </a:r>
          </a:p>
        </p:txBody>
      </p:sp>
    </p:spTree>
    <p:extLst>
      <p:ext uri="{BB962C8B-B14F-4D97-AF65-F5344CB8AC3E}">
        <p14:creationId xmlns:p14="http://schemas.microsoft.com/office/powerpoint/2010/main" val="2727826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95F75D-831D-AB37-3C33-E01C2E5D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84" y="3047633"/>
            <a:ext cx="10665757" cy="249505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dirty="0">
                <a:cs typeface="Arial"/>
              </a:rPr>
              <a:t>4. </a:t>
            </a:r>
            <a:r>
              <a:rPr lang="en-US" sz="6600" dirty="0" err="1">
                <a:cs typeface="Arial"/>
              </a:rPr>
              <a:t>Arhitectura</a:t>
            </a:r>
            <a:r>
              <a:rPr lang="en-US" sz="6600" dirty="0">
                <a:cs typeface="Arial"/>
              </a:rPr>
              <a:t> </a:t>
            </a:r>
            <a:r>
              <a:rPr lang="en-US" sz="6600" dirty="0" err="1">
                <a:cs typeface="Arial"/>
              </a:rPr>
              <a:t>sistemului</a:t>
            </a:r>
            <a:r>
              <a:rPr lang="en-US" sz="6600" dirty="0">
                <a:cs typeface="Arial"/>
              </a:rPr>
              <a:t> -&gt;</a:t>
            </a:r>
            <a:br>
              <a:rPr lang="en-US" sz="6600" dirty="0">
                <a:cs typeface="Arial"/>
              </a:rPr>
            </a:br>
            <a:br>
              <a:rPr lang="en-US" sz="6600" dirty="0">
                <a:cs typeface="Arial"/>
              </a:rPr>
            </a:br>
            <a:endParaRPr lang="en-US" sz="66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8165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9D596-C56B-66EF-CB52-BECDACC53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4" y="184602"/>
            <a:ext cx="9917759" cy="1540438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cs typeface="Arial"/>
              </a:rPr>
              <a:t>Diagrama de arhitectura Generala</a:t>
            </a:r>
            <a:endParaRPr lang="en-US" sz="4800"/>
          </a:p>
        </p:txBody>
      </p:sp>
      <p:pic>
        <p:nvPicPr>
          <p:cNvPr id="7" name="Content Placeholder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0E64167-7F33-609A-A56A-CFCCCE05E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791" y="1105131"/>
            <a:ext cx="12182102" cy="5753251"/>
          </a:xfrm>
        </p:spPr>
      </p:pic>
    </p:spTree>
    <p:extLst>
      <p:ext uri="{BB962C8B-B14F-4D97-AF65-F5344CB8AC3E}">
        <p14:creationId xmlns:p14="http://schemas.microsoft.com/office/powerpoint/2010/main" val="3388717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Madison</vt:lpstr>
      <vt:lpstr>Shared Music Taste</vt:lpstr>
      <vt:lpstr>1.Care este scopul aplicatiei?  2.Ce pot face utilizatorii?</vt:lpstr>
      <vt:lpstr>Scopul Aplicatiei?</vt:lpstr>
      <vt:lpstr>Utilizatorii lasa review-uri, in care pe langa continutul comentariului, vor nota albumul de la 1 la 5   User Reviews Album -&gt; AI Model Updates (time interval) -&gt; User gets new recommandations</vt:lpstr>
      <vt:lpstr>PowerPoint Presentation</vt:lpstr>
      <vt:lpstr>3. Cum se realizeaza (construieste) aplicatia?  </vt:lpstr>
      <vt:lpstr>Tehnologiile IT</vt:lpstr>
      <vt:lpstr>4. Arhitectura sistemului -&gt;  </vt:lpstr>
      <vt:lpstr>Diagrama de arhitectura Generala</vt:lpstr>
      <vt:lpstr>Structurare :  </vt:lpstr>
      <vt:lpstr>Site Map : </vt:lpstr>
      <vt:lpstr>Diagrama flux activitati 1 : </vt:lpstr>
      <vt:lpstr>Diagrama flux activitati 2 : </vt:lpstr>
      <vt:lpstr>Diagrama de comunicare : </vt:lpstr>
      <vt:lpstr>Implementarea:  </vt:lpstr>
      <vt:lpstr>Diagrama bazei de date: </vt:lpstr>
      <vt:lpstr>Diagrama de pachete : </vt:lpstr>
      <vt:lpstr>Diagrama de secventiere : </vt:lpstr>
      <vt:lpstr>Diagrama de clase : </vt:lpstr>
      <vt:lpstr>Diagrama de obiecte : </vt:lpstr>
      <vt:lpstr>Diagrama de componente : </vt:lpstr>
      <vt:lpstr>Diagrama de tranzitie stari: </vt:lpstr>
      <vt:lpstr>User Reviews Album -&gt; AI Model Updates (time interval) -&gt; User gets new recommandations</vt:lpstr>
      <vt:lpstr>CUM?</vt:lpstr>
      <vt:lpstr>PowerPoint Presentation</vt:lpstr>
      <vt:lpstr>PowerPoint Presentation</vt:lpstr>
      <vt:lpstr>PowerPoint Presentation</vt:lpstr>
      <vt:lpstr>DEPLOYMENT</vt:lpstr>
      <vt:lpstr>PowerPoint Presentation</vt:lpstr>
      <vt:lpstr>CONCEPT INTERFATA GRAFICA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591</cp:revision>
  <dcterms:created xsi:type="dcterms:W3CDTF">2024-11-19T00:35:11Z</dcterms:created>
  <dcterms:modified xsi:type="dcterms:W3CDTF">2024-11-19T05:23:59Z</dcterms:modified>
</cp:coreProperties>
</file>